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sldIdLst>
    <p:sldId id="256" r:id="rId2"/>
    <p:sldId id="275" r:id="rId3"/>
    <p:sldId id="276" r:id="rId4"/>
    <p:sldId id="257" r:id="rId5"/>
    <p:sldId id="258" r:id="rId6"/>
    <p:sldId id="259" r:id="rId7"/>
    <p:sldId id="260" r:id="rId8"/>
    <p:sldId id="261" r:id="rId9"/>
    <p:sldId id="262" r:id="rId10"/>
    <p:sldId id="263" r:id="rId11"/>
    <p:sldId id="264" r:id="rId12"/>
    <p:sldId id="265" r:id="rId13"/>
    <p:sldId id="266" r:id="rId14"/>
    <p:sldId id="273" r:id="rId15"/>
    <p:sldId id="267" r:id="rId16"/>
    <p:sldId id="269" r:id="rId17"/>
    <p:sldId id="274" r:id="rId18"/>
    <p:sldId id="270" r:id="rId1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87"/>
  </p:normalViewPr>
  <p:slideViewPr>
    <p:cSldViewPr snapToGrid="0">
      <p:cViewPr varScale="1">
        <p:scale>
          <a:sx n="82" d="100"/>
          <a:sy n="82" d="100"/>
        </p:scale>
        <p:origin x="69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039C1E-46D9-E746-8C65-199D6D6F8748}" type="datetimeFigureOut">
              <a:rPr lang="de-DE" smtClean="0"/>
              <a:t>09.04.2024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91F8CA-C8BF-EA41-9925-B975D4F8F56A}" type="slidenum">
              <a:rPr lang="de-DE" smtClean="0"/>
              <a:t>‹Nr.›</a:t>
            </a:fld>
            <a:endParaRPr lang="de-DE"/>
          </a:p>
        </p:txBody>
      </p:sp>
    </p:spTree>
    <p:extLst>
      <p:ext uri="{BB962C8B-B14F-4D97-AF65-F5344CB8AC3E}">
        <p14:creationId xmlns:p14="http://schemas.microsoft.com/office/powerpoint/2010/main" val="2807558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217711-4FA4-7058-1F3C-C4A5A114754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F7F5738-843A-2676-048F-FCCB5CEAB8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735BE94B-FC95-17AD-44AE-361E81BA0EA9}"/>
              </a:ext>
            </a:extLst>
          </p:cNvPr>
          <p:cNvSpPr>
            <a:spLocks noGrp="1"/>
          </p:cNvSpPr>
          <p:nvPr>
            <p:ph type="dt" sz="half" idx="10"/>
          </p:nvPr>
        </p:nvSpPr>
        <p:spPr/>
        <p:txBody>
          <a:bodyPr/>
          <a:lstStyle/>
          <a:p>
            <a:fld id="{73940CD6-ED04-0441-9EA0-D2C9471F1CA3}" type="datetime1">
              <a:rPr lang="de-DE" smtClean="0"/>
              <a:t>09.04.2024</a:t>
            </a:fld>
            <a:endParaRPr lang="de-DE"/>
          </a:p>
        </p:txBody>
      </p:sp>
      <p:sp>
        <p:nvSpPr>
          <p:cNvPr id="5" name="Fußzeilenplatzhalter 4">
            <a:extLst>
              <a:ext uri="{FF2B5EF4-FFF2-40B4-BE49-F238E27FC236}">
                <a16:creationId xmlns:a16="http://schemas.microsoft.com/office/drawing/2014/main" id="{BAEFFC1F-DB2F-60BD-AC1F-8D893D4D2035}"/>
              </a:ext>
            </a:extLst>
          </p:cNvPr>
          <p:cNvSpPr>
            <a:spLocks noGrp="1"/>
          </p:cNvSpPr>
          <p:nvPr>
            <p:ph type="ftr" sz="quarter" idx="11"/>
          </p:nvPr>
        </p:nvSpPr>
        <p:spPr/>
        <p:txBody>
          <a:bodyPr/>
          <a:lstStyle/>
          <a:p>
            <a:r>
              <a:rPr lang="de-DE"/>
              <a:t>Kirche bewegt - Tanja Voss</a:t>
            </a:r>
          </a:p>
        </p:txBody>
      </p:sp>
      <p:sp>
        <p:nvSpPr>
          <p:cNvPr id="6" name="Foliennummernplatzhalter 5">
            <a:extLst>
              <a:ext uri="{FF2B5EF4-FFF2-40B4-BE49-F238E27FC236}">
                <a16:creationId xmlns:a16="http://schemas.microsoft.com/office/drawing/2014/main" id="{646C5C04-8EEA-316E-4243-C5A5209CB1A8}"/>
              </a:ext>
            </a:extLst>
          </p:cNvPr>
          <p:cNvSpPr>
            <a:spLocks noGrp="1"/>
          </p:cNvSpPr>
          <p:nvPr>
            <p:ph type="sldNum" sz="quarter" idx="12"/>
          </p:nvPr>
        </p:nvSpPr>
        <p:spPr/>
        <p:txBody>
          <a:bodyPr/>
          <a:lstStyle/>
          <a:p>
            <a:fld id="{DA753079-08D3-2647-BADB-17D258555B30}" type="slidenum">
              <a:rPr lang="de-DE" smtClean="0"/>
              <a:t>‹Nr.›</a:t>
            </a:fld>
            <a:endParaRPr lang="de-DE"/>
          </a:p>
        </p:txBody>
      </p:sp>
    </p:spTree>
    <p:extLst>
      <p:ext uri="{BB962C8B-B14F-4D97-AF65-F5344CB8AC3E}">
        <p14:creationId xmlns:p14="http://schemas.microsoft.com/office/powerpoint/2010/main" val="153099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BC84D2-BE06-5194-5FC2-46A7A9A8C6A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B5B9BDA-012D-9FDE-0BB2-A945DE7D27D0}"/>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78F8B2E-130E-F30F-B71E-029A22F5E909}"/>
              </a:ext>
            </a:extLst>
          </p:cNvPr>
          <p:cNvSpPr>
            <a:spLocks noGrp="1"/>
          </p:cNvSpPr>
          <p:nvPr>
            <p:ph type="dt" sz="half" idx="10"/>
          </p:nvPr>
        </p:nvSpPr>
        <p:spPr/>
        <p:txBody>
          <a:bodyPr/>
          <a:lstStyle/>
          <a:p>
            <a:fld id="{18D907E3-55F8-BF45-A7CF-67F244156354}" type="datetime1">
              <a:rPr lang="de-DE" smtClean="0"/>
              <a:t>09.04.2024</a:t>
            </a:fld>
            <a:endParaRPr lang="de-DE"/>
          </a:p>
        </p:txBody>
      </p:sp>
      <p:sp>
        <p:nvSpPr>
          <p:cNvPr id="5" name="Fußzeilenplatzhalter 4">
            <a:extLst>
              <a:ext uri="{FF2B5EF4-FFF2-40B4-BE49-F238E27FC236}">
                <a16:creationId xmlns:a16="http://schemas.microsoft.com/office/drawing/2014/main" id="{70E13864-F40F-0F89-0A26-AB8B60B56BD5}"/>
              </a:ext>
            </a:extLst>
          </p:cNvPr>
          <p:cNvSpPr>
            <a:spLocks noGrp="1"/>
          </p:cNvSpPr>
          <p:nvPr>
            <p:ph type="ftr" sz="quarter" idx="11"/>
          </p:nvPr>
        </p:nvSpPr>
        <p:spPr/>
        <p:txBody>
          <a:bodyPr/>
          <a:lstStyle/>
          <a:p>
            <a:r>
              <a:rPr lang="de-DE"/>
              <a:t>Kirche bewegt - Tanja Voss</a:t>
            </a:r>
          </a:p>
        </p:txBody>
      </p:sp>
      <p:sp>
        <p:nvSpPr>
          <p:cNvPr id="6" name="Foliennummernplatzhalter 5">
            <a:extLst>
              <a:ext uri="{FF2B5EF4-FFF2-40B4-BE49-F238E27FC236}">
                <a16:creationId xmlns:a16="http://schemas.microsoft.com/office/drawing/2014/main" id="{D03B1666-79FE-1287-62A6-0D4E1F7FDDED}"/>
              </a:ext>
            </a:extLst>
          </p:cNvPr>
          <p:cNvSpPr>
            <a:spLocks noGrp="1"/>
          </p:cNvSpPr>
          <p:nvPr>
            <p:ph type="sldNum" sz="quarter" idx="12"/>
          </p:nvPr>
        </p:nvSpPr>
        <p:spPr/>
        <p:txBody>
          <a:bodyPr/>
          <a:lstStyle/>
          <a:p>
            <a:fld id="{DA753079-08D3-2647-BADB-17D258555B30}" type="slidenum">
              <a:rPr lang="de-DE" smtClean="0"/>
              <a:t>‹Nr.›</a:t>
            </a:fld>
            <a:endParaRPr lang="de-DE"/>
          </a:p>
        </p:txBody>
      </p:sp>
    </p:spTree>
    <p:extLst>
      <p:ext uri="{BB962C8B-B14F-4D97-AF65-F5344CB8AC3E}">
        <p14:creationId xmlns:p14="http://schemas.microsoft.com/office/powerpoint/2010/main" val="1852539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202014-DFFA-0025-1DBA-CA34F45923F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6AE4B35-1DEE-95CF-81BE-8235D58F12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C96AA90-232F-B5C1-4BFA-9D1C28B85FAC}"/>
              </a:ext>
            </a:extLst>
          </p:cNvPr>
          <p:cNvSpPr>
            <a:spLocks noGrp="1"/>
          </p:cNvSpPr>
          <p:nvPr>
            <p:ph type="dt" sz="half" idx="10"/>
          </p:nvPr>
        </p:nvSpPr>
        <p:spPr/>
        <p:txBody>
          <a:bodyPr/>
          <a:lstStyle/>
          <a:p>
            <a:fld id="{E516A7A8-2F19-0641-8F28-57FD8063670E}" type="datetime1">
              <a:rPr lang="de-DE" smtClean="0"/>
              <a:t>09.04.2024</a:t>
            </a:fld>
            <a:endParaRPr lang="de-DE"/>
          </a:p>
        </p:txBody>
      </p:sp>
      <p:sp>
        <p:nvSpPr>
          <p:cNvPr id="5" name="Fußzeilenplatzhalter 4">
            <a:extLst>
              <a:ext uri="{FF2B5EF4-FFF2-40B4-BE49-F238E27FC236}">
                <a16:creationId xmlns:a16="http://schemas.microsoft.com/office/drawing/2014/main" id="{3D2F996B-9762-EC98-7E34-B76DA9B452BC}"/>
              </a:ext>
            </a:extLst>
          </p:cNvPr>
          <p:cNvSpPr>
            <a:spLocks noGrp="1"/>
          </p:cNvSpPr>
          <p:nvPr>
            <p:ph type="ftr" sz="quarter" idx="11"/>
          </p:nvPr>
        </p:nvSpPr>
        <p:spPr/>
        <p:txBody>
          <a:bodyPr/>
          <a:lstStyle/>
          <a:p>
            <a:r>
              <a:rPr lang="de-DE"/>
              <a:t>Kirche bewegt - Tanja Voss</a:t>
            </a:r>
          </a:p>
        </p:txBody>
      </p:sp>
      <p:sp>
        <p:nvSpPr>
          <p:cNvPr id="6" name="Foliennummernplatzhalter 5">
            <a:extLst>
              <a:ext uri="{FF2B5EF4-FFF2-40B4-BE49-F238E27FC236}">
                <a16:creationId xmlns:a16="http://schemas.microsoft.com/office/drawing/2014/main" id="{A9FC46FF-936F-27B1-EAF8-55309B88EF3E}"/>
              </a:ext>
            </a:extLst>
          </p:cNvPr>
          <p:cNvSpPr>
            <a:spLocks noGrp="1"/>
          </p:cNvSpPr>
          <p:nvPr>
            <p:ph type="sldNum" sz="quarter" idx="12"/>
          </p:nvPr>
        </p:nvSpPr>
        <p:spPr/>
        <p:txBody>
          <a:bodyPr/>
          <a:lstStyle/>
          <a:p>
            <a:fld id="{DA753079-08D3-2647-BADB-17D258555B30}" type="slidenum">
              <a:rPr lang="de-DE" smtClean="0"/>
              <a:t>‹Nr.›</a:t>
            </a:fld>
            <a:endParaRPr lang="de-DE"/>
          </a:p>
        </p:txBody>
      </p:sp>
    </p:spTree>
    <p:extLst>
      <p:ext uri="{BB962C8B-B14F-4D97-AF65-F5344CB8AC3E}">
        <p14:creationId xmlns:p14="http://schemas.microsoft.com/office/powerpoint/2010/main" val="1179977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23A028-F43D-31D2-7FC8-688DF08207B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960D40B-3E79-63EC-DCB7-7EB791BCCE07}"/>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D3DE0123-BB51-9FA5-4DC2-1581DA43F05D}"/>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ABF4633-B6F5-4B08-F167-CA8ED4D30F30}"/>
              </a:ext>
            </a:extLst>
          </p:cNvPr>
          <p:cNvSpPr>
            <a:spLocks noGrp="1"/>
          </p:cNvSpPr>
          <p:nvPr>
            <p:ph type="dt" sz="half" idx="10"/>
          </p:nvPr>
        </p:nvSpPr>
        <p:spPr/>
        <p:txBody>
          <a:bodyPr/>
          <a:lstStyle/>
          <a:p>
            <a:fld id="{4BD80ECC-697E-DE4F-A526-D6996F841FBA}" type="datetime1">
              <a:rPr lang="de-DE" smtClean="0"/>
              <a:t>09.04.2024</a:t>
            </a:fld>
            <a:endParaRPr lang="de-DE"/>
          </a:p>
        </p:txBody>
      </p:sp>
      <p:sp>
        <p:nvSpPr>
          <p:cNvPr id="6" name="Fußzeilenplatzhalter 5">
            <a:extLst>
              <a:ext uri="{FF2B5EF4-FFF2-40B4-BE49-F238E27FC236}">
                <a16:creationId xmlns:a16="http://schemas.microsoft.com/office/drawing/2014/main" id="{3916833D-26BF-1F68-5D8F-492C02838366}"/>
              </a:ext>
            </a:extLst>
          </p:cNvPr>
          <p:cNvSpPr>
            <a:spLocks noGrp="1"/>
          </p:cNvSpPr>
          <p:nvPr>
            <p:ph type="ftr" sz="quarter" idx="11"/>
          </p:nvPr>
        </p:nvSpPr>
        <p:spPr/>
        <p:txBody>
          <a:bodyPr/>
          <a:lstStyle/>
          <a:p>
            <a:r>
              <a:rPr lang="de-DE"/>
              <a:t>Kirche bewegt - Tanja Voss</a:t>
            </a:r>
          </a:p>
        </p:txBody>
      </p:sp>
      <p:sp>
        <p:nvSpPr>
          <p:cNvPr id="7" name="Foliennummernplatzhalter 6">
            <a:extLst>
              <a:ext uri="{FF2B5EF4-FFF2-40B4-BE49-F238E27FC236}">
                <a16:creationId xmlns:a16="http://schemas.microsoft.com/office/drawing/2014/main" id="{E7EB1337-8D59-A134-3B24-41881EEC72FA}"/>
              </a:ext>
            </a:extLst>
          </p:cNvPr>
          <p:cNvSpPr>
            <a:spLocks noGrp="1"/>
          </p:cNvSpPr>
          <p:nvPr>
            <p:ph type="sldNum" sz="quarter" idx="12"/>
          </p:nvPr>
        </p:nvSpPr>
        <p:spPr/>
        <p:txBody>
          <a:bodyPr/>
          <a:lstStyle/>
          <a:p>
            <a:fld id="{DA753079-08D3-2647-BADB-17D258555B30}" type="slidenum">
              <a:rPr lang="de-DE" smtClean="0"/>
              <a:t>‹Nr.›</a:t>
            </a:fld>
            <a:endParaRPr lang="de-DE"/>
          </a:p>
        </p:txBody>
      </p:sp>
    </p:spTree>
    <p:extLst>
      <p:ext uri="{BB962C8B-B14F-4D97-AF65-F5344CB8AC3E}">
        <p14:creationId xmlns:p14="http://schemas.microsoft.com/office/powerpoint/2010/main" val="1428142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5D096C-2D55-F22D-D212-DA017BBBE45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603F111A-C8A1-696F-3274-02CF2F1FE1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892EF85-550B-C69A-BC80-E84E5D6D4EB9}"/>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F43E5957-C900-A06E-E67C-D328FD4D25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ABD4ACC-5A3D-3CF3-5F80-2B1E20BE870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977C967-AF92-2002-5039-57D0F9AA88AA}"/>
              </a:ext>
            </a:extLst>
          </p:cNvPr>
          <p:cNvSpPr>
            <a:spLocks noGrp="1"/>
          </p:cNvSpPr>
          <p:nvPr>
            <p:ph type="dt" sz="half" idx="10"/>
          </p:nvPr>
        </p:nvSpPr>
        <p:spPr/>
        <p:txBody>
          <a:bodyPr/>
          <a:lstStyle/>
          <a:p>
            <a:fld id="{E6D9641F-B849-3845-91B6-0BEAF896F757}" type="datetime1">
              <a:rPr lang="de-DE" smtClean="0"/>
              <a:t>09.04.2024</a:t>
            </a:fld>
            <a:endParaRPr lang="de-DE"/>
          </a:p>
        </p:txBody>
      </p:sp>
      <p:sp>
        <p:nvSpPr>
          <p:cNvPr id="8" name="Fußzeilenplatzhalter 7">
            <a:extLst>
              <a:ext uri="{FF2B5EF4-FFF2-40B4-BE49-F238E27FC236}">
                <a16:creationId xmlns:a16="http://schemas.microsoft.com/office/drawing/2014/main" id="{8175BE7D-5C85-0DB3-97A0-0AE9553FF10C}"/>
              </a:ext>
            </a:extLst>
          </p:cNvPr>
          <p:cNvSpPr>
            <a:spLocks noGrp="1"/>
          </p:cNvSpPr>
          <p:nvPr>
            <p:ph type="ftr" sz="quarter" idx="11"/>
          </p:nvPr>
        </p:nvSpPr>
        <p:spPr/>
        <p:txBody>
          <a:bodyPr/>
          <a:lstStyle/>
          <a:p>
            <a:r>
              <a:rPr lang="de-DE"/>
              <a:t>Kirche bewegt - Tanja Voss</a:t>
            </a:r>
          </a:p>
        </p:txBody>
      </p:sp>
      <p:sp>
        <p:nvSpPr>
          <p:cNvPr id="9" name="Foliennummernplatzhalter 8">
            <a:extLst>
              <a:ext uri="{FF2B5EF4-FFF2-40B4-BE49-F238E27FC236}">
                <a16:creationId xmlns:a16="http://schemas.microsoft.com/office/drawing/2014/main" id="{CADC5FAA-137D-D0D8-BD6D-B66B52A6A328}"/>
              </a:ext>
            </a:extLst>
          </p:cNvPr>
          <p:cNvSpPr>
            <a:spLocks noGrp="1"/>
          </p:cNvSpPr>
          <p:nvPr>
            <p:ph type="sldNum" sz="quarter" idx="12"/>
          </p:nvPr>
        </p:nvSpPr>
        <p:spPr/>
        <p:txBody>
          <a:bodyPr/>
          <a:lstStyle/>
          <a:p>
            <a:fld id="{DA753079-08D3-2647-BADB-17D258555B30}" type="slidenum">
              <a:rPr lang="de-DE" smtClean="0"/>
              <a:t>‹Nr.›</a:t>
            </a:fld>
            <a:endParaRPr lang="de-DE"/>
          </a:p>
        </p:txBody>
      </p:sp>
    </p:spTree>
    <p:extLst>
      <p:ext uri="{BB962C8B-B14F-4D97-AF65-F5344CB8AC3E}">
        <p14:creationId xmlns:p14="http://schemas.microsoft.com/office/powerpoint/2010/main" val="904953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E5CBF8-3C08-4E36-E009-BFBAC5F7DAF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7EA80724-5474-51B5-1C15-78D0A57AAC3D}"/>
              </a:ext>
            </a:extLst>
          </p:cNvPr>
          <p:cNvSpPr>
            <a:spLocks noGrp="1"/>
          </p:cNvSpPr>
          <p:nvPr>
            <p:ph type="dt" sz="half" idx="10"/>
          </p:nvPr>
        </p:nvSpPr>
        <p:spPr/>
        <p:txBody>
          <a:bodyPr/>
          <a:lstStyle/>
          <a:p>
            <a:fld id="{B0B45693-A6B6-E547-AF27-9EB4C346B52D}" type="datetime1">
              <a:rPr lang="de-DE" smtClean="0"/>
              <a:t>09.04.2024</a:t>
            </a:fld>
            <a:endParaRPr lang="de-DE"/>
          </a:p>
        </p:txBody>
      </p:sp>
      <p:sp>
        <p:nvSpPr>
          <p:cNvPr id="4" name="Fußzeilenplatzhalter 3">
            <a:extLst>
              <a:ext uri="{FF2B5EF4-FFF2-40B4-BE49-F238E27FC236}">
                <a16:creationId xmlns:a16="http://schemas.microsoft.com/office/drawing/2014/main" id="{6C35ED62-E14B-7FFA-DC31-8059EDF8DB1F}"/>
              </a:ext>
            </a:extLst>
          </p:cNvPr>
          <p:cNvSpPr>
            <a:spLocks noGrp="1"/>
          </p:cNvSpPr>
          <p:nvPr>
            <p:ph type="ftr" sz="quarter" idx="11"/>
          </p:nvPr>
        </p:nvSpPr>
        <p:spPr/>
        <p:txBody>
          <a:bodyPr/>
          <a:lstStyle/>
          <a:p>
            <a:r>
              <a:rPr lang="de-DE"/>
              <a:t>Kirche bewegt - Tanja Voss</a:t>
            </a:r>
          </a:p>
        </p:txBody>
      </p:sp>
      <p:sp>
        <p:nvSpPr>
          <p:cNvPr id="5" name="Foliennummernplatzhalter 4">
            <a:extLst>
              <a:ext uri="{FF2B5EF4-FFF2-40B4-BE49-F238E27FC236}">
                <a16:creationId xmlns:a16="http://schemas.microsoft.com/office/drawing/2014/main" id="{4157AED2-F774-FFC3-FB57-DD4B2B797959}"/>
              </a:ext>
            </a:extLst>
          </p:cNvPr>
          <p:cNvSpPr>
            <a:spLocks noGrp="1"/>
          </p:cNvSpPr>
          <p:nvPr>
            <p:ph type="sldNum" sz="quarter" idx="12"/>
          </p:nvPr>
        </p:nvSpPr>
        <p:spPr/>
        <p:txBody>
          <a:bodyPr/>
          <a:lstStyle/>
          <a:p>
            <a:fld id="{DA753079-08D3-2647-BADB-17D258555B30}" type="slidenum">
              <a:rPr lang="de-DE" smtClean="0"/>
              <a:t>‹Nr.›</a:t>
            </a:fld>
            <a:endParaRPr lang="de-DE"/>
          </a:p>
        </p:txBody>
      </p:sp>
    </p:spTree>
    <p:extLst>
      <p:ext uri="{BB962C8B-B14F-4D97-AF65-F5344CB8AC3E}">
        <p14:creationId xmlns:p14="http://schemas.microsoft.com/office/powerpoint/2010/main" val="1425522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AAA2767-00D5-2BEF-57DA-EA46142D3655}"/>
              </a:ext>
            </a:extLst>
          </p:cNvPr>
          <p:cNvSpPr>
            <a:spLocks noGrp="1"/>
          </p:cNvSpPr>
          <p:nvPr>
            <p:ph type="dt" sz="half" idx="10"/>
          </p:nvPr>
        </p:nvSpPr>
        <p:spPr/>
        <p:txBody>
          <a:bodyPr/>
          <a:lstStyle/>
          <a:p>
            <a:fld id="{A00AD4D4-EAFF-A249-9411-B9DD7DCED6DA}" type="datetime1">
              <a:rPr lang="de-DE" smtClean="0"/>
              <a:t>09.04.2024</a:t>
            </a:fld>
            <a:endParaRPr lang="de-DE"/>
          </a:p>
        </p:txBody>
      </p:sp>
      <p:sp>
        <p:nvSpPr>
          <p:cNvPr id="3" name="Fußzeilenplatzhalter 2">
            <a:extLst>
              <a:ext uri="{FF2B5EF4-FFF2-40B4-BE49-F238E27FC236}">
                <a16:creationId xmlns:a16="http://schemas.microsoft.com/office/drawing/2014/main" id="{52580100-30E9-D040-76AD-A8D802F728DC}"/>
              </a:ext>
            </a:extLst>
          </p:cNvPr>
          <p:cNvSpPr>
            <a:spLocks noGrp="1"/>
          </p:cNvSpPr>
          <p:nvPr>
            <p:ph type="ftr" sz="quarter" idx="11"/>
          </p:nvPr>
        </p:nvSpPr>
        <p:spPr/>
        <p:txBody>
          <a:bodyPr/>
          <a:lstStyle/>
          <a:p>
            <a:r>
              <a:rPr lang="de-DE"/>
              <a:t>Kirche bewegt - Tanja Voss</a:t>
            </a:r>
          </a:p>
        </p:txBody>
      </p:sp>
      <p:sp>
        <p:nvSpPr>
          <p:cNvPr id="4" name="Foliennummernplatzhalter 3">
            <a:extLst>
              <a:ext uri="{FF2B5EF4-FFF2-40B4-BE49-F238E27FC236}">
                <a16:creationId xmlns:a16="http://schemas.microsoft.com/office/drawing/2014/main" id="{4D662A1A-CA9D-E17D-DDB6-87B181BACB9D}"/>
              </a:ext>
            </a:extLst>
          </p:cNvPr>
          <p:cNvSpPr>
            <a:spLocks noGrp="1"/>
          </p:cNvSpPr>
          <p:nvPr>
            <p:ph type="sldNum" sz="quarter" idx="12"/>
          </p:nvPr>
        </p:nvSpPr>
        <p:spPr/>
        <p:txBody>
          <a:bodyPr/>
          <a:lstStyle/>
          <a:p>
            <a:fld id="{DA753079-08D3-2647-BADB-17D258555B30}" type="slidenum">
              <a:rPr lang="de-DE" smtClean="0"/>
              <a:t>‹Nr.›</a:t>
            </a:fld>
            <a:endParaRPr lang="de-DE"/>
          </a:p>
        </p:txBody>
      </p:sp>
    </p:spTree>
    <p:extLst>
      <p:ext uri="{BB962C8B-B14F-4D97-AF65-F5344CB8AC3E}">
        <p14:creationId xmlns:p14="http://schemas.microsoft.com/office/powerpoint/2010/main" val="3806232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8AA948-D26C-7070-68A9-F340DE25259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AD0A72B-8940-32FF-E507-22C8D5A946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B9597C9-0D61-E1D2-C18A-1EBC5D47E5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8EF86C6-893C-6A44-D39F-B09421C30484}"/>
              </a:ext>
            </a:extLst>
          </p:cNvPr>
          <p:cNvSpPr>
            <a:spLocks noGrp="1"/>
          </p:cNvSpPr>
          <p:nvPr>
            <p:ph type="dt" sz="half" idx="10"/>
          </p:nvPr>
        </p:nvSpPr>
        <p:spPr/>
        <p:txBody>
          <a:bodyPr/>
          <a:lstStyle/>
          <a:p>
            <a:fld id="{86D5D418-F645-474E-9E68-D84EAE2EAF04}" type="datetime1">
              <a:rPr lang="de-DE" smtClean="0"/>
              <a:t>09.04.2024</a:t>
            </a:fld>
            <a:endParaRPr lang="de-DE"/>
          </a:p>
        </p:txBody>
      </p:sp>
      <p:sp>
        <p:nvSpPr>
          <p:cNvPr id="6" name="Fußzeilenplatzhalter 5">
            <a:extLst>
              <a:ext uri="{FF2B5EF4-FFF2-40B4-BE49-F238E27FC236}">
                <a16:creationId xmlns:a16="http://schemas.microsoft.com/office/drawing/2014/main" id="{7BF52A3E-5973-F292-3362-EC40A4AA31B7}"/>
              </a:ext>
            </a:extLst>
          </p:cNvPr>
          <p:cNvSpPr>
            <a:spLocks noGrp="1"/>
          </p:cNvSpPr>
          <p:nvPr>
            <p:ph type="ftr" sz="quarter" idx="11"/>
          </p:nvPr>
        </p:nvSpPr>
        <p:spPr/>
        <p:txBody>
          <a:bodyPr/>
          <a:lstStyle/>
          <a:p>
            <a:r>
              <a:rPr lang="de-DE"/>
              <a:t>Kirche bewegt - Tanja Voss</a:t>
            </a:r>
          </a:p>
        </p:txBody>
      </p:sp>
      <p:sp>
        <p:nvSpPr>
          <p:cNvPr id="7" name="Foliennummernplatzhalter 6">
            <a:extLst>
              <a:ext uri="{FF2B5EF4-FFF2-40B4-BE49-F238E27FC236}">
                <a16:creationId xmlns:a16="http://schemas.microsoft.com/office/drawing/2014/main" id="{07123047-1371-899B-9C1D-93E591515E3F}"/>
              </a:ext>
            </a:extLst>
          </p:cNvPr>
          <p:cNvSpPr>
            <a:spLocks noGrp="1"/>
          </p:cNvSpPr>
          <p:nvPr>
            <p:ph type="sldNum" sz="quarter" idx="12"/>
          </p:nvPr>
        </p:nvSpPr>
        <p:spPr/>
        <p:txBody>
          <a:bodyPr/>
          <a:lstStyle/>
          <a:p>
            <a:fld id="{DA753079-08D3-2647-BADB-17D258555B30}" type="slidenum">
              <a:rPr lang="de-DE" smtClean="0"/>
              <a:t>‹Nr.›</a:t>
            </a:fld>
            <a:endParaRPr lang="de-DE"/>
          </a:p>
        </p:txBody>
      </p:sp>
    </p:spTree>
    <p:extLst>
      <p:ext uri="{BB962C8B-B14F-4D97-AF65-F5344CB8AC3E}">
        <p14:creationId xmlns:p14="http://schemas.microsoft.com/office/powerpoint/2010/main" val="1418089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0A6225-A326-5F41-0117-BFC7CB4360B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0884EE3-9D8E-5DE0-0E8C-E3E4982A6A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10FABB6-93EE-059F-8BED-F661A7B534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200FCD8-A7C8-BECF-0095-71C1B774AB55}"/>
              </a:ext>
            </a:extLst>
          </p:cNvPr>
          <p:cNvSpPr>
            <a:spLocks noGrp="1"/>
          </p:cNvSpPr>
          <p:nvPr>
            <p:ph type="dt" sz="half" idx="10"/>
          </p:nvPr>
        </p:nvSpPr>
        <p:spPr/>
        <p:txBody>
          <a:bodyPr/>
          <a:lstStyle/>
          <a:p>
            <a:fld id="{6256F9D1-29F4-4B4B-9B32-422D854F5F6E}" type="datetime1">
              <a:rPr lang="de-DE" smtClean="0"/>
              <a:t>09.04.2024</a:t>
            </a:fld>
            <a:endParaRPr lang="de-DE"/>
          </a:p>
        </p:txBody>
      </p:sp>
      <p:sp>
        <p:nvSpPr>
          <p:cNvPr id="6" name="Fußzeilenplatzhalter 5">
            <a:extLst>
              <a:ext uri="{FF2B5EF4-FFF2-40B4-BE49-F238E27FC236}">
                <a16:creationId xmlns:a16="http://schemas.microsoft.com/office/drawing/2014/main" id="{DA49B0C4-CCEE-4C62-F0E0-4BD5D337F776}"/>
              </a:ext>
            </a:extLst>
          </p:cNvPr>
          <p:cNvSpPr>
            <a:spLocks noGrp="1"/>
          </p:cNvSpPr>
          <p:nvPr>
            <p:ph type="ftr" sz="quarter" idx="11"/>
          </p:nvPr>
        </p:nvSpPr>
        <p:spPr/>
        <p:txBody>
          <a:bodyPr/>
          <a:lstStyle/>
          <a:p>
            <a:r>
              <a:rPr lang="de-DE"/>
              <a:t>Kirche bewegt - Tanja Voss</a:t>
            </a:r>
          </a:p>
        </p:txBody>
      </p:sp>
      <p:sp>
        <p:nvSpPr>
          <p:cNvPr id="7" name="Foliennummernplatzhalter 6">
            <a:extLst>
              <a:ext uri="{FF2B5EF4-FFF2-40B4-BE49-F238E27FC236}">
                <a16:creationId xmlns:a16="http://schemas.microsoft.com/office/drawing/2014/main" id="{23F9219B-E837-AC87-8C81-9EA32923169B}"/>
              </a:ext>
            </a:extLst>
          </p:cNvPr>
          <p:cNvSpPr>
            <a:spLocks noGrp="1"/>
          </p:cNvSpPr>
          <p:nvPr>
            <p:ph type="sldNum" sz="quarter" idx="12"/>
          </p:nvPr>
        </p:nvSpPr>
        <p:spPr/>
        <p:txBody>
          <a:bodyPr/>
          <a:lstStyle/>
          <a:p>
            <a:fld id="{DA753079-08D3-2647-BADB-17D258555B30}" type="slidenum">
              <a:rPr lang="de-DE" smtClean="0"/>
              <a:t>‹Nr.›</a:t>
            </a:fld>
            <a:endParaRPr lang="de-DE"/>
          </a:p>
        </p:txBody>
      </p:sp>
    </p:spTree>
    <p:extLst>
      <p:ext uri="{BB962C8B-B14F-4D97-AF65-F5344CB8AC3E}">
        <p14:creationId xmlns:p14="http://schemas.microsoft.com/office/powerpoint/2010/main" val="2139189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5F29F2-891D-CF99-13A9-7412142CA1C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8EC1ADAD-F8FB-7A2B-50D3-74C7954478E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8C62908-64AB-F7E4-865B-B943E3D10BE1}"/>
              </a:ext>
            </a:extLst>
          </p:cNvPr>
          <p:cNvSpPr>
            <a:spLocks noGrp="1"/>
          </p:cNvSpPr>
          <p:nvPr>
            <p:ph type="dt" sz="half" idx="10"/>
          </p:nvPr>
        </p:nvSpPr>
        <p:spPr/>
        <p:txBody>
          <a:bodyPr/>
          <a:lstStyle/>
          <a:p>
            <a:fld id="{C380D402-8F1C-4740-8617-C3810704EAE3}" type="datetime1">
              <a:rPr lang="de-DE" smtClean="0"/>
              <a:t>09.04.2024</a:t>
            </a:fld>
            <a:endParaRPr lang="de-DE"/>
          </a:p>
        </p:txBody>
      </p:sp>
      <p:sp>
        <p:nvSpPr>
          <p:cNvPr id="5" name="Fußzeilenplatzhalter 4">
            <a:extLst>
              <a:ext uri="{FF2B5EF4-FFF2-40B4-BE49-F238E27FC236}">
                <a16:creationId xmlns:a16="http://schemas.microsoft.com/office/drawing/2014/main" id="{7B138B80-991D-2298-E13A-5A980927D101}"/>
              </a:ext>
            </a:extLst>
          </p:cNvPr>
          <p:cNvSpPr>
            <a:spLocks noGrp="1"/>
          </p:cNvSpPr>
          <p:nvPr>
            <p:ph type="ftr" sz="quarter" idx="11"/>
          </p:nvPr>
        </p:nvSpPr>
        <p:spPr/>
        <p:txBody>
          <a:bodyPr/>
          <a:lstStyle/>
          <a:p>
            <a:r>
              <a:rPr lang="de-DE"/>
              <a:t>Kirche bewegt - Tanja Voss</a:t>
            </a:r>
          </a:p>
        </p:txBody>
      </p:sp>
      <p:sp>
        <p:nvSpPr>
          <p:cNvPr id="6" name="Foliennummernplatzhalter 5">
            <a:extLst>
              <a:ext uri="{FF2B5EF4-FFF2-40B4-BE49-F238E27FC236}">
                <a16:creationId xmlns:a16="http://schemas.microsoft.com/office/drawing/2014/main" id="{CEA0F967-FDFF-3653-BD72-6D4147E69405}"/>
              </a:ext>
            </a:extLst>
          </p:cNvPr>
          <p:cNvSpPr>
            <a:spLocks noGrp="1"/>
          </p:cNvSpPr>
          <p:nvPr>
            <p:ph type="sldNum" sz="quarter" idx="12"/>
          </p:nvPr>
        </p:nvSpPr>
        <p:spPr/>
        <p:txBody>
          <a:bodyPr/>
          <a:lstStyle/>
          <a:p>
            <a:fld id="{DA753079-08D3-2647-BADB-17D258555B30}" type="slidenum">
              <a:rPr lang="de-DE" smtClean="0"/>
              <a:t>‹Nr.›</a:t>
            </a:fld>
            <a:endParaRPr lang="de-DE"/>
          </a:p>
        </p:txBody>
      </p:sp>
    </p:spTree>
    <p:extLst>
      <p:ext uri="{BB962C8B-B14F-4D97-AF65-F5344CB8AC3E}">
        <p14:creationId xmlns:p14="http://schemas.microsoft.com/office/powerpoint/2010/main" val="2908823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D7AF7F4-DCB4-C49C-FBA5-59B370C35336}"/>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BF3DB66-6A5C-0D2B-A6E1-974DE0EDBD72}"/>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7184DA0-5FB2-5D51-133F-5F8595256697}"/>
              </a:ext>
            </a:extLst>
          </p:cNvPr>
          <p:cNvSpPr>
            <a:spLocks noGrp="1"/>
          </p:cNvSpPr>
          <p:nvPr>
            <p:ph type="dt" sz="half" idx="10"/>
          </p:nvPr>
        </p:nvSpPr>
        <p:spPr/>
        <p:txBody>
          <a:bodyPr/>
          <a:lstStyle/>
          <a:p>
            <a:fld id="{00E6FA87-6B54-764C-A52E-9B2830FFE2C1}" type="datetime1">
              <a:rPr lang="de-DE" smtClean="0"/>
              <a:t>09.04.2024</a:t>
            </a:fld>
            <a:endParaRPr lang="de-DE"/>
          </a:p>
        </p:txBody>
      </p:sp>
      <p:sp>
        <p:nvSpPr>
          <p:cNvPr id="5" name="Fußzeilenplatzhalter 4">
            <a:extLst>
              <a:ext uri="{FF2B5EF4-FFF2-40B4-BE49-F238E27FC236}">
                <a16:creationId xmlns:a16="http://schemas.microsoft.com/office/drawing/2014/main" id="{2CDF6600-23EE-37DD-83EE-D8D2ECE9EC92}"/>
              </a:ext>
            </a:extLst>
          </p:cNvPr>
          <p:cNvSpPr>
            <a:spLocks noGrp="1"/>
          </p:cNvSpPr>
          <p:nvPr>
            <p:ph type="ftr" sz="quarter" idx="11"/>
          </p:nvPr>
        </p:nvSpPr>
        <p:spPr/>
        <p:txBody>
          <a:bodyPr/>
          <a:lstStyle/>
          <a:p>
            <a:r>
              <a:rPr lang="de-DE"/>
              <a:t>Kirche bewegt - Tanja Voss</a:t>
            </a:r>
          </a:p>
        </p:txBody>
      </p:sp>
      <p:sp>
        <p:nvSpPr>
          <p:cNvPr id="6" name="Foliennummernplatzhalter 5">
            <a:extLst>
              <a:ext uri="{FF2B5EF4-FFF2-40B4-BE49-F238E27FC236}">
                <a16:creationId xmlns:a16="http://schemas.microsoft.com/office/drawing/2014/main" id="{2BA7FFFA-1243-C5FF-0166-3AA68AB14497}"/>
              </a:ext>
            </a:extLst>
          </p:cNvPr>
          <p:cNvSpPr>
            <a:spLocks noGrp="1"/>
          </p:cNvSpPr>
          <p:nvPr>
            <p:ph type="sldNum" sz="quarter" idx="12"/>
          </p:nvPr>
        </p:nvSpPr>
        <p:spPr/>
        <p:txBody>
          <a:bodyPr/>
          <a:lstStyle/>
          <a:p>
            <a:fld id="{DA753079-08D3-2647-BADB-17D258555B30}" type="slidenum">
              <a:rPr lang="de-DE" smtClean="0"/>
              <a:t>‹Nr.›</a:t>
            </a:fld>
            <a:endParaRPr lang="de-DE"/>
          </a:p>
        </p:txBody>
      </p:sp>
    </p:spTree>
    <p:extLst>
      <p:ext uri="{BB962C8B-B14F-4D97-AF65-F5344CB8AC3E}">
        <p14:creationId xmlns:p14="http://schemas.microsoft.com/office/powerpoint/2010/main" val="764974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FC88195-3AFE-932A-DFAA-C80E3A1840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7443FCF1-0632-0B82-1BE5-462958402F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CDA9942-2A98-6751-D606-EDFA95F090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0EB0AA-3271-094B-90C8-09DA3DC98138}" type="datetime1">
              <a:rPr lang="de-DE" smtClean="0"/>
              <a:t>09.04.2024</a:t>
            </a:fld>
            <a:endParaRPr lang="de-DE"/>
          </a:p>
        </p:txBody>
      </p:sp>
      <p:sp>
        <p:nvSpPr>
          <p:cNvPr id="5" name="Fußzeilenplatzhalter 4">
            <a:extLst>
              <a:ext uri="{FF2B5EF4-FFF2-40B4-BE49-F238E27FC236}">
                <a16:creationId xmlns:a16="http://schemas.microsoft.com/office/drawing/2014/main" id="{7E9262D7-F11F-1A0D-EC52-69C06651BE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Kirche bewegt - Tanja Voss</a:t>
            </a:r>
          </a:p>
        </p:txBody>
      </p:sp>
      <p:sp>
        <p:nvSpPr>
          <p:cNvPr id="6" name="Foliennummernplatzhalter 5">
            <a:extLst>
              <a:ext uri="{FF2B5EF4-FFF2-40B4-BE49-F238E27FC236}">
                <a16:creationId xmlns:a16="http://schemas.microsoft.com/office/drawing/2014/main" id="{03069868-589F-EB91-729E-BB9867A840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753079-08D3-2647-BADB-17D258555B30}" type="slidenum">
              <a:rPr lang="de-DE" smtClean="0"/>
              <a:t>‹Nr.›</a:t>
            </a:fld>
            <a:endParaRPr lang="de-DE"/>
          </a:p>
        </p:txBody>
      </p:sp>
    </p:spTree>
    <p:extLst>
      <p:ext uri="{BB962C8B-B14F-4D97-AF65-F5344CB8AC3E}">
        <p14:creationId xmlns:p14="http://schemas.microsoft.com/office/powerpoint/2010/main" val="3368430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de/hintergrund-stein-kiesel-runde-13518/" TargetMode="External"/><Relationship Id="rId2" Type="http://schemas.openxmlformats.org/officeDocument/2006/relationships/image" Target="../media/image2.jpg"/><Relationship Id="rId1" Type="http://schemas.openxmlformats.org/officeDocument/2006/relationships/slideLayout" Target="../slideLayouts/slideLayout4.xml"/><Relationship Id="rId6" Type="http://schemas.openxmlformats.org/officeDocument/2006/relationships/hyperlink" Target="https://creativecommons.org/licenses/by-nc-nd/3.0/" TargetMode="External"/><Relationship Id="rId5" Type="http://schemas.openxmlformats.org/officeDocument/2006/relationships/hyperlink" Target="https://www.flickr.com/photos/hindrik/49705160561" TargetMode="Externa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photo.m-j-s.net/blog/photography/uk/london-2013/" TargetMode="External"/><Relationship Id="rId2" Type="http://schemas.openxmlformats.org/officeDocument/2006/relationships/image" Target="../media/image5.jp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hyperlink" Target="https://creativecommons.org/licenses/by-nc-nd/3.0/"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foto.wuestenigel.com/teelicht-auf-stein-grey-stone-and-a-candle/" TargetMode="External"/><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de/das-fragezeichen-zeichen-frage-350169/"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flickr.com/photos/41663637@N00/2821561121/" TargetMode="External"/><Relationship Id="rId2" Type="http://schemas.openxmlformats.org/officeDocument/2006/relationships/image" Target="../media/image11.jpg"/><Relationship Id="rId1" Type="http://schemas.openxmlformats.org/officeDocument/2006/relationships/slideLayout" Target="../slideLayouts/slideLayout4.xml"/><Relationship Id="rId4" Type="http://schemas.openxmlformats.org/officeDocument/2006/relationships/hyperlink" Target="https://creativecommons.org/licenses/by-nd/3.0/"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flickr.com/photos/zug55/14765139804/" TargetMode="External"/><Relationship Id="rId2" Type="http://schemas.openxmlformats.org/officeDocument/2006/relationships/image" Target="../media/image12.jpg"/><Relationship Id="rId1" Type="http://schemas.openxmlformats.org/officeDocument/2006/relationships/slideLayout" Target="../slideLayouts/slideLayout4.xml"/><Relationship Id="rId4" Type="http://schemas.openxmlformats.org/officeDocument/2006/relationships/hyperlink" Target="https://creativecommons.org/licenses/by-nc-nd/3.0/"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ommons.wikimedia.org/wiki/File:Statue_of_Jesus_at_St_Joseph%27s_Roman_Catholic_church_in_Junee.jpg" TargetMode="External"/><Relationship Id="rId2" Type="http://schemas.openxmlformats.org/officeDocument/2006/relationships/image" Target="../media/image13.jpg"/><Relationship Id="rId1" Type="http://schemas.openxmlformats.org/officeDocument/2006/relationships/slideLayout" Target="../slideLayouts/slideLayout4.xml"/><Relationship Id="rId4" Type="http://schemas.openxmlformats.org/officeDocument/2006/relationships/hyperlink" Target="https://creativecommons.org/licenses/by-sa/3.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tutory.de/bereitstellung/dokument/fb10ecc0" TargetMode="External"/><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hyperlink" Target="https://creativecommons.org/licenses/by-sa/3.0/"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de/vectors/denken-gedanken-blasen-sprechblasen-153993/" TargetMode="External"/><Relationship Id="rId2" Type="http://schemas.openxmlformats.org/officeDocument/2006/relationships/image" Target="../media/image1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6" name="Picture 5">
            <a:extLst>
              <a:ext uri="{FF2B5EF4-FFF2-40B4-BE49-F238E27FC236}">
                <a16:creationId xmlns:a16="http://schemas.microsoft.com/office/drawing/2014/main" id="{02D776B2-A30B-C382-2A8E-1E4A02F27EF3}"/>
              </a:ext>
            </a:extLst>
          </p:cNvPr>
          <p:cNvPicPr>
            <a:picLocks noChangeAspect="1"/>
          </p:cNvPicPr>
          <p:nvPr/>
        </p:nvPicPr>
        <p:blipFill rotWithShape="1">
          <a:blip r:embed="rId2"/>
          <a:srcRect t="12734" r="-1" b="7458"/>
          <a:stretch/>
        </p:blipFill>
        <p:spPr>
          <a:xfrm>
            <a:off x="17321" y="13386"/>
            <a:ext cx="12188932" cy="6857990"/>
          </a:xfrm>
          <a:prstGeom prst="rect">
            <a:avLst/>
          </a:prstGeom>
        </p:spPr>
      </p:pic>
      <p:sp>
        <p:nvSpPr>
          <p:cNvPr id="32" name="Freeform: Shape 31">
            <a:extLst>
              <a:ext uri="{FF2B5EF4-FFF2-40B4-BE49-F238E27FC236}">
                <a16:creationId xmlns:a16="http://schemas.microsoft.com/office/drawing/2014/main" id="{1BE70332-ECAF-47BB-8C7B-BD049452F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337" y="875758"/>
            <a:ext cx="5219885" cy="510953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33">
            <a:extLst>
              <a:ext uri="{FF2B5EF4-FFF2-40B4-BE49-F238E27FC236}">
                <a16:creationId xmlns:a16="http://schemas.microsoft.com/office/drawing/2014/main" id="{716D9361-A35A-4DC8-AAB9-04FD2D6FE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986" y="673591"/>
            <a:ext cx="5565913" cy="541540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Freeform: Shape 35">
            <a:extLst>
              <a:ext uri="{FF2B5EF4-FFF2-40B4-BE49-F238E27FC236}">
                <a16:creationId xmlns:a16="http://schemas.microsoft.com/office/drawing/2014/main" id="{87FC31AD-FBB3-4219-A758-D6F7594A0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734" y="1041621"/>
            <a:ext cx="4953365" cy="480152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eiryo"/>
            </a:endParaRPr>
          </a:p>
        </p:txBody>
      </p:sp>
      <p:sp>
        <p:nvSpPr>
          <p:cNvPr id="2" name="Titel 1">
            <a:extLst>
              <a:ext uri="{FF2B5EF4-FFF2-40B4-BE49-F238E27FC236}">
                <a16:creationId xmlns:a16="http://schemas.microsoft.com/office/drawing/2014/main" id="{D54D87F5-A350-A1E7-98E6-D8EBBFA776BD}"/>
              </a:ext>
            </a:extLst>
          </p:cNvPr>
          <p:cNvSpPr>
            <a:spLocks noGrp="1"/>
          </p:cNvSpPr>
          <p:nvPr>
            <p:ph type="ctrTitle"/>
          </p:nvPr>
        </p:nvSpPr>
        <p:spPr>
          <a:xfrm>
            <a:off x="1499597" y="1972245"/>
            <a:ext cx="4181444" cy="2362673"/>
          </a:xfrm>
        </p:spPr>
        <p:txBody>
          <a:bodyPr vert="horz" lIns="91440" tIns="45720" rIns="91440" bIns="45720" rtlCol="0" anchor="b">
            <a:normAutofit/>
          </a:bodyPr>
          <a:lstStyle/>
          <a:p>
            <a:r>
              <a:rPr lang="en-US" sz="5400" b="1" dirty="0" err="1">
                <a:solidFill>
                  <a:schemeClr val="tx1">
                    <a:lumMod val="75000"/>
                    <a:lumOff val="25000"/>
                  </a:schemeClr>
                </a:solidFill>
              </a:rPr>
              <a:t>Wir</a:t>
            </a:r>
            <a:r>
              <a:rPr lang="en-US" sz="5400" b="1" dirty="0">
                <a:solidFill>
                  <a:schemeClr val="tx1">
                    <a:lumMod val="75000"/>
                    <a:lumOff val="25000"/>
                  </a:schemeClr>
                </a:solidFill>
              </a:rPr>
              <a:t> </a:t>
            </a:r>
            <a:r>
              <a:rPr lang="en-US" sz="5400" b="1" dirty="0" err="1">
                <a:solidFill>
                  <a:schemeClr val="tx1">
                    <a:lumMod val="75000"/>
                    <a:lumOff val="25000"/>
                  </a:schemeClr>
                </a:solidFill>
              </a:rPr>
              <a:t>erkunden</a:t>
            </a:r>
            <a:r>
              <a:rPr lang="en-US" sz="5400" b="1" dirty="0">
                <a:solidFill>
                  <a:schemeClr val="tx1">
                    <a:lumMod val="75000"/>
                    <a:lumOff val="25000"/>
                  </a:schemeClr>
                </a:solidFill>
              </a:rPr>
              <a:t> </a:t>
            </a:r>
            <a:r>
              <a:rPr lang="en-US" sz="5400" b="1" dirty="0" err="1">
                <a:solidFill>
                  <a:schemeClr val="tx1">
                    <a:lumMod val="75000"/>
                    <a:lumOff val="25000"/>
                  </a:schemeClr>
                </a:solidFill>
              </a:rPr>
              <a:t>unser</a:t>
            </a:r>
            <a:r>
              <a:rPr lang="en-US" sz="5400" b="1" dirty="0">
                <a:solidFill>
                  <a:schemeClr val="tx1">
                    <a:lumMod val="75000"/>
                    <a:lumOff val="25000"/>
                  </a:schemeClr>
                </a:solidFill>
              </a:rPr>
              <a:t> </a:t>
            </a:r>
            <a:r>
              <a:rPr lang="en-US" sz="5400" b="1" dirty="0" err="1">
                <a:solidFill>
                  <a:schemeClr val="tx1">
                    <a:lumMod val="75000"/>
                    <a:lumOff val="25000"/>
                  </a:schemeClr>
                </a:solidFill>
              </a:rPr>
              <a:t>Gotteshaus</a:t>
            </a:r>
            <a:endParaRPr lang="en-US" sz="5400" b="1" dirty="0">
              <a:solidFill>
                <a:schemeClr val="tx1">
                  <a:lumMod val="75000"/>
                  <a:lumOff val="25000"/>
                </a:schemeClr>
              </a:solidFill>
            </a:endParaRPr>
          </a:p>
        </p:txBody>
      </p:sp>
      <p:sp>
        <p:nvSpPr>
          <p:cNvPr id="3" name="Untertitel 2">
            <a:extLst>
              <a:ext uri="{FF2B5EF4-FFF2-40B4-BE49-F238E27FC236}">
                <a16:creationId xmlns:a16="http://schemas.microsoft.com/office/drawing/2014/main" id="{D4B3FF3B-00D7-9BAD-E4D4-45C4547BE183}"/>
              </a:ext>
            </a:extLst>
          </p:cNvPr>
          <p:cNvSpPr>
            <a:spLocks noGrp="1"/>
          </p:cNvSpPr>
          <p:nvPr>
            <p:ph type="subTitle" idx="1"/>
          </p:nvPr>
        </p:nvSpPr>
        <p:spPr>
          <a:xfrm>
            <a:off x="5681041" y="4671719"/>
            <a:ext cx="4476203" cy="1801779"/>
          </a:xfrm>
        </p:spPr>
        <p:txBody>
          <a:bodyPr vert="horz" lIns="91440" tIns="45720" rIns="91440" bIns="45720" rtlCol="0" anchor="t">
            <a:normAutofit fontScale="70000" lnSpcReduction="20000"/>
          </a:bodyPr>
          <a:lstStyle/>
          <a:p>
            <a:pPr indent="-228600">
              <a:buFont typeface="Arial" panose="020B0604020202020204" pitchFamily="34" charset="0"/>
              <a:buChar char="•"/>
            </a:pPr>
            <a:endParaRPr lang="en-US" sz="600" dirty="0">
              <a:solidFill>
                <a:schemeClr val="tx1">
                  <a:lumMod val="75000"/>
                  <a:lumOff val="25000"/>
                </a:schemeClr>
              </a:solidFill>
            </a:endParaRPr>
          </a:p>
          <a:p>
            <a:r>
              <a:rPr lang="en-US" sz="3600" dirty="0">
                <a:solidFill>
                  <a:schemeClr val="tx1">
                    <a:lumMod val="75000"/>
                    <a:lumOff val="25000"/>
                  </a:schemeClr>
                </a:solidFill>
                <a:latin typeface="Arial" panose="020B0604020202020204" pitchFamily="34" charset="0"/>
                <a:cs typeface="Arial" panose="020B0604020202020204" pitchFamily="34" charset="0"/>
              </a:rPr>
              <a:t>Rallye </a:t>
            </a:r>
            <a:r>
              <a:rPr lang="en-US" sz="3600" dirty="0" err="1">
                <a:solidFill>
                  <a:schemeClr val="tx1">
                    <a:lumMod val="75000"/>
                    <a:lumOff val="25000"/>
                  </a:schemeClr>
                </a:solidFill>
                <a:latin typeface="Arial" panose="020B0604020202020204" pitchFamily="34" charset="0"/>
                <a:cs typeface="Arial" panose="020B0604020202020204" pitchFamily="34" charset="0"/>
              </a:rPr>
              <a:t>mit</a:t>
            </a:r>
            <a:r>
              <a:rPr lang="en-US" sz="3600" dirty="0">
                <a:solidFill>
                  <a:schemeClr val="tx1">
                    <a:lumMod val="75000"/>
                    <a:lumOff val="25000"/>
                  </a:schemeClr>
                </a:solidFill>
                <a:latin typeface="Arial" panose="020B0604020202020204" pitchFamily="34" charset="0"/>
                <a:cs typeface="Arial" panose="020B0604020202020204" pitchFamily="34" charset="0"/>
              </a:rPr>
              <a:t> </a:t>
            </a:r>
            <a:r>
              <a:rPr lang="en-US" sz="3600" dirty="0" err="1">
                <a:solidFill>
                  <a:schemeClr val="tx1">
                    <a:lumMod val="75000"/>
                    <a:lumOff val="25000"/>
                  </a:schemeClr>
                </a:solidFill>
                <a:latin typeface="Arial" panose="020B0604020202020204" pitchFamily="34" charset="0"/>
                <a:cs typeface="Arial" panose="020B0604020202020204" pitchFamily="34" charset="0"/>
              </a:rPr>
              <a:t>Bewegung</a:t>
            </a:r>
            <a:endParaRPr lang="en-US" sz="3600" dirty="0">
              <a:solidFill>
                <a:schemeClr val="tx1">
                  <a:lumMod val="75000"/>
                  <a:lumOff val="25000"/>
                </a:schemeClr>
              </a:solidFill>
              <a:latin typeface="Arial" panose="020B0604020202020204" pitchFamily="34" charset="0"/>
              <a:cs typeface="Arial" panose="020B0604020202020204" pitchFamily="34" charset="0"/>
            </a:endParaRPr>
          </a:p>
          <a:p>
            <a:r>
              <a:rPr lang="en-US" sz="3600" dirty="0">
                <a:solidFill>
                  <a:schemeClr val="tx1">
                    <a:lumMod val="75000"/>
                    <a:lumOff val="25000"/>
                  </a:schemeClr>
                </a:solidFill>
                <a:latin typeface="Arial" panose="020B0604020202020204" pitchFamily="34" charset="0"/>
                <a:cs typeface="Arial" panose="020B0604020202020204" pitchFamily="34" charset="0"/>
              </a:rPr>
              <a:t> - </a:t>
            </a:r>
            <a:r>
              <a:rPr lang="en-US" sz="3600" dirty="0" err="1">
                <a:solidFill>
                  <a:schemeClr val="tx1">
                    <a:lumMod val="75000"/>
                    <a:lumOff val="25000"/>
                  </a:schemeClr>
                </a:solidFill>
                <a:latin typeface="Arial" panose="020B0604020202020204" pitchFamily="34" charset="0"/>
                <a:cs typeface="Arial" panose="020B0604020202020204" pitchFamily="34" charset="0"/>
              </a:rPr>
              <a:t>erstellt</a:t>
            </a:r>
            <a:r>
              <a:rPr lang="en-US" sz="3600" dirty="0">
                <a:solidFill>
                  <a:schemeClr val="tx1">
                    <a:lumMod val="75000"/>
                    <a:lumOff val="25000"/>
                  </a:schemeClr>
                </a:solidFill>
                <a:latin typeface="Arial" panose="020B0604020202020204" pitchFamily="34" charset="0"/>
                <a:cs typeface="Arial" panose="020B0604020202020204" pitchFamily="34" charset="0"/>
              </a:rPr>
              <a:t> von Tanja Voss – </a:t>
            </a:r>
          </a:p>
          <a:p>
            <a:endParaRPr lang="en-US" sz="2600" dirty="0">
              <a:solidFill>
                <a:schemeClr val="tx1">
                  <a:lumMod val="75000"/>
                  <a:lumOff val="25000"/>
                </a:schemeClr>
              </a:solidFill>
              <a:latin typeface="Arial" panose="020B0604020202020204" pitchFamily="34" charset="0"/>
              <a:cs typeface="Arial" panose="020B0604020202020204" pitchFamily="34" charset="0"/>
            </a:endParaRPr>
          </a:p>
          <a:p>
            <a:r>
              <a:rPr lang="en-US" sz="2600" dirty="0" err="1">
                <a:solidFill>
                  <a:schemeClr val="tx1">
                    <a:lumMod val="75000"/>
                    <a:lumOff val="25000"/>
                  </a:schemeClr>
                </a:solidFill>
                <a:latin typeface="Arial" panose="020B0604020202020204" pitchFamily="34" charset="0"/>
                <a:cs typeface="Arial" panose="020B0604020202020204" pitchFamily="34" charset="0"/>
              </a:rPr>
              <a:t>Grundschullehrerin</a:t>
            </a:r>
            <a:r>
              <a:rPr lang="en-US" sz="2600" dirty="0">
                <a:solidFill>
                  <a:schemeClr val="tx1">
                    <a:lumMod val="75000"/>
                    <a:lumOff val="25000"/>
                  </a:schemeClr>
                </a:solidFill>
                <a:latin typeface="Arial" panose="020B0604020202020204" pitchFamily="34" charset="0"/>
                <a:cs typeface="Arial" panose="020B0604020202020204" pitchFamily="34" charset="0"/>
              </a:rPr>
              <a:t> und </a:t>
            </a:r>
            <a:r>
              <a:rPr lang="en-US" sz="2600" dirty="0" err="1">
                <a:solidFill>
                  <a:schemeClr val="tx1">
                    <a:lumMod val="75000"/>
                    <a:lumOff val="25000"/>
                  </a:schemeClr>
                </a:solidFill>
                <a:latin typeface="Arial" panose="020B0604020202020204" pitchFamily="34" charset="0"/>
                <a:cs typeface="Arial" panose="020B0604020202020204" pitchFamily="34" charset="0"/>
              </a:rPr>
              <a:t>Lehrbeauftragte</a:t>
            </a:r>
            <a:r>
              <a:rPr lang="en-US" sz="2600" dirty="0">
                <a:solidFill>
                  <a:schemeClr val="tx1">
                    <a:lumMod val="75000"/>
                    <a:lumOff val="25000"/>
                  </a:schemeClr>
                </a:solidFill>
                <a:latin typeface="Arial" panose="020B0604020202020204" pitchFamily="34" charset="0"/>
                <a:cs typeface="Arial" panose="020B0604020202020204" pitchFamily="34" charset="0"/>
              </a:rPr>
              <a:t> der Universität Osnabrück</a:t>
            </a:r>
          </a:p>
        </p:txBody>
      </p:sp>
    </p:spTree>
    <p:extLst>
      <p:ext uri="{BB962C8B-B14F-4D97-AF65-F5344CB8AC3E}">
        <p14:creationId xmlns:p14="http://schemas.microsoft.com/office/powerpoint/2010/main" val="981457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54E459-3F54-824A-E77A-53F3A5AE3511}"/>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Handreichungen für den / die </a:t>
            </a:r>
            <a:r>
              <a:rPr lang="de-DE" dirty="0" err="1">
                <a:latin typeface="Arial" panose="020B0604020202020204" pitchFamily="34" charset="0"/>
                <a:cs typeface="Arial" panose="020B0604020202020204" pitchFamily="34" charset="0"/>
              </a:rPr>
              <a:t>LehrerIn</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A4715D9E-9440-BDCA-5E6D-7ED515866875}"/>
              </a:ext>
            </a:extLst>
          </p:cNvPr>
          <p:cNvSpPr>
            <a:spLocks noGrp="1"/>
          </p:cNvSpPr>
          <p:nvPr>
            <p:ph sz="half" idx="1"/>
          </p:nvPr>
        </p:nvSpPr>
        <p:spPr/>
        <p:txBody>
          <a:bodyPr>
            <a:normAutofit/>
          </a:bodyPr>
          <a:lstStyle/>
          <a:p>
            <a:pPr marL="0" indent="0" algn="just">
              <a:buNone/>
            </a:pPr>
            <a:r>
              <a:rPr lang="de-DE" sz="2000" dirty="0"/>
              <a:t>SchülerInnen lernen durch handelnden Umgang und Bewegung intensiver. Wenn im Religionsunterricht dieses Handeln mit Herz verknüpft wird, entsteht ein höchstes Maß an Lernerwerb, den wir mit christlichen Elementen verbinden können.</a:t>
            </a:r>
          </a:p>
          <a:p>
            <a:pPr marL="0" indent="0" algn="just">
              <a:buNone/>
            </a:pPr>
            <a:r>
              <a:rPr lang="de-DE" sz="2000" dirty="0"/>
              <a:t>In dieser Kartei sind Anregungen und Gegenstände sowohl evangelischer Kirchen als auch katholischer Kirchen bedacht. Die Durchführung kann in der eigenen Kirche vor Ort durchgeführt werden. Die Fotos auf der rechten Seite der Karteikarte können beliebig ergänzt, ausgetauscht oder gelöscht werden, um sie für die eigene Lerngruppe passend zu gestalten.</a:t>
            </a:r>
          </a:p>
        </p:txBody>
      </p:sp>
      <p:sp>
        <p:nvSpPr>
          <p:cNvPr id="4" name="Inhaltsplatzhalter 3">
            <a:extLst>
              <a:ext uri="{FF2B5EF4-FFF2-40B4-BE49-F238E27FC236}">
                <a16:creationId xmlns:a16="http://schemas.microsoft.com/office/drawing/2014/main" id="{035FE392-B0F3-EA9B-77C6-A6FDC64DE89D}"/>
              </a:ext>
            </a:extLst>
          </p:cNvPr>
          <p:cNvSpPr>
            <a:spLocks noGrp="1"/>
          </p:cNvSpPr>
          <p:nvPr>
            <p:ph sz="half" idx="2"/>
          </p:nvPr>
        </p:nvSpPr>
        <p:spPr/>
        <p:txBody>
          <a:bodyPr/>
          <a:lstStyle/>
          <a:p>
            <a:pPr marL="0" indent="0">
              <a:buNone/>
            </a:pPr>
            <a:r>
              <a:rPr lang="de-DE" dirty="0"/>
              <a:t>Materialien:</a:t>
            </a:r>
          </a:p>
          <a:p>
            <a:r>
              <a:rPr lang="de-DE" dirty="0"/>
              <a:t>Karteikarten zum Beschriften, Stifte</a:t>
            </a:r>
          </a:p>
          <a:p>
            <a:r>
              <a:rPr lang="de-DE" dirty="0"/>
              <a:t>evtl. </a:t>
            </a:r>
            <a:r>
              <a:rPr lang="de-DE" dirty="0" err="1"/>
              <a:t>IPad</a:t>
            </a:r>
            <a:endParaRPr lang="de-DE" dirty="0"/>
          </a:p>
          <a:p>
            <a:r>
              <a:rPr lang="de-DE" dirty="0"/>
              <a:t>Teelicht - Feuerzeug</a:t>
            </a:r>
          </a:p>
          <a:p>
            <a:r>
              <a:rPr lang="de-DE" dirty="0"/>
              <a:t>Steine für draußen</a:t>
            </a:r>
          </a:p>
          <a:p>
            <a:r>
              <a:rPr lang="de-DE" dirty="0"/>
              <a:t>evtl. Musikbox / Handy / Gitarre</a:t>
            </a:r>
          </a:p>
          <a:p>
            <a:r>
              <a:rPr lang="de-DE" dirty="0"/>
              <a:t>Augenbinde oder Schal</a:t>
            </a:r>
          </a:p>
          <a:p>
            <a:endParaRPr lang="de-DE" dirty="0"/>
          </a:p>
          <a:p>
            <a:endParaRPr lang="de-DE" dirty="0"/>
          </a:p>
          <a:p>
            <a:endParaRPr lang="de-DE" dirty="0"/>
          </a:p>
          <a:p>
            <a:endParaRPr lang="de-DE" dirty="0"/>
          </a:p>
          <a:p>
            <a:pPr marL="0" indent="0">
              <a:buNone/>
            </a:pPr>
            <a:endParaRPr lang="de-DE" dirty="0"/>
          </a:p>
        </p:txBody>
      </p:sp>
      <p:sp>
        <p:nvSpPr>
          <p:cNvPr id="5" name="Fußzeilenplatzhalter 4">
            <a:extLst>
              <a:ext uri="{FF2B5EF4-FFF2-40B4-BE49-F238E27FC236}">
                <a16:creationId xmlns:a16="http://schemas.microsoft.com/office/drawing/2014/main" id="{E46DE0D4-94E0-639F-ED5B-9E3E1E94A8B7}"/>
              </a:ext>
            </a:extLst>
          </p:cNvPr>
          <p:cNvSpPr>
            <a:spLocks noGrp="1"/>
          </p:cNvSpPr>
          <p:nvPr>
            <p:ph type="ftr" sz="quarter" idx="11"/>
          </p:nvPr>
        </p:nvSpPr>
        <p:spPr/>
        <p:txBody>
          <a:bodyPr/>
          <a:lstStyle/>
          <a:p>
            <a:r>
              <a:rPr lang="de-DE"/>
              <a:t>Kirche bewegt - Tanja Voss</a:t>
            </a:r>
          </a:p>
        </p:txBody>
      </p:sp>
      <p:sp>
        <p:nvSpPr>
          <p:cNvPr id="6" name="Foliennummernplatzhalter 5">
            <a:extLst>
              <a:ext uri="{FF2B5EF4-FFF2-40B4-BE49-F238E27FC236}">
                <a16:creationId xmlns:a16="http://schemas.microsoft.com/office/drawing/2014/main" id="{66CAFB48-CA21-6928-A029-8A9005184075}"/>
              </a:ext>
            </a:extLst>
          </p:cNvPr>
          <p:cNvSpPr>
            <a:spLocks noGrp="1"/>
          </p:cNvSpPr>
          <p:nvPr>
            <p:ph type="sldNum" sz="quarter" idx="12"/>
          </p:nvPr>
        </p:nvSpPr>
        <p:spPr/>
        <p:txBody>
          <a:bodyPr/>
          <a:lstStyle/>
          <a:p>
            <a:fld id="{DA753079-08D3-2647-BADB-17D258555B30}" type="slidenum">
              <a:rPr lang="de-DE" smtClean="0"/>
              <a:t>2</a:t>
            </a:fld>
            <a:endParaRPr lang="de-DE"/>
          </a:p>
        </p:txBody>
      </p:sp>
    </p:spTree>
    <p:extLst>
      <p:ext uri="{BB962C8B-B14F-4D97-AF65-F5344CB8AC3E}">
        <p14:creationId xmlns:p14="http://schemas.microsoft.com/office/powerpoint/2010/main" val="13548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54E459-3F54-824A-E77A-53F3A5AE3511}"/>
              </a:ext>
            </a:extLst>
          </p:cNvPr>
          <p:cNvSpPr>
            <a:spLocks noGrp="1"/>
          </p:cNvSpPr>
          <p:nvPr>
            <p:ph type="title"/>
          </p:nvPr>
        </p:nvSpPr>
        <p:spPr/>
        <p:txBody>
          <a:bodyPr/>
          <a:lstStyle/>
          <a:p>
            <a:pPr algn="ctr"/>
            <a:r>
              <a:rPr lang="de-DE" dirty="0">
                <a:latin typeface="Arial" panose="020B0604020202020204" pitchFamily="34" charset="0"/>
                <a:cs typeface="Arial" panose="020B0604020202020204" pitchFamily="34" charset="0"/>
              </a:rPr>
              <a:t>Handreichungen für den / die </a:t>
            </a:r>
            <a:r>
              <a:rPr lang="de-DE" dirty="0" err="1">
                <a:latin typeface="Arial" panose="020B0604020202020204" pitchFamily="34" charset="0"/>
                <a:cs typeface="Arial" panose="020B0604020202020204" pitchFamily="34" charset="0"/>
              </a:rPr>
              <a:t>LehrerIn</a:t>
            </a:r>
            <a:br>
              <a:rPr lang="de-DE" dirty="0">
                <a:latin typeface="Arial" panose="020B0604020202020204" pitchFamily="34" charset="0"/>
                <a:cs typeface="Arial" panose="020B0604020202020204" pitchFamily="34" charset="0"/>
              </a:rPr>
            </a:br>
            <a:r>
              <a:rPr lang="de-DE" u="sng" dirty="0">
                <a:latin typeface="Arial" panose="020B0604020202020204" pitchFamily="34" charset="0"/>
                <a:cs typeface="Arial" panose="020B0604020202020204" pitchFamily="34" charset="0"/>
              </a:rPr>
              <a:t>didaktische und methodische Ideen</a:t>
            </a:r>
          </a:p>
        </p:txBody>
      </p:sp>
      <p:sp>
        <p:nvSpPr>
          <p:cNvPr id="3" name="Inhaltsplatzhalter 2">
            <a:extLst>
              <a:ext uri="{FF2B5EF4-FFF2-40B4-BE49-F238E27FC236}">
                <a16:creationId xmlns:a16="http://schemas.microsoft.com/office/drawing/2014/main" id="{A4715D9E-9440-BDCA-5E6D-7ED515866875}"/>
              </a:ext>
            </a:extLst>
          </p:cNvPr>
          <p:cNvSpPr>
            <a:spLocks noGrp="1"/>
          </p:cNvSpPr>
          <p:nvPr>
            <p:ph sz="half" idx="1"/>
          </p:nvPr>
        </p:nvSpPr>
        <p:spPr/>
        <p:txBody>
          <a:bodyPr>
            <a:normAutofit lnSpcReduction="10000"/>
          </a:bodyPr>
          <a:lstStyle/>
          <a:p>
            <a:pPr marL="0" indent="0" algn="just">
              <a:buNone/>
            </a:pPr>
            <a:r>
              <a:rPr lang="de-DE" sz="2000" dirty="0"/>
              <a:t>Symboldidaktik verknüpft mit handelndem Lernen.</a:t>
            </a:r>
          </a:p>
          <a:p>
            <a:pPr marL="0" indent="0" algn="just">
              <a:buNone/>
            </a:pPr>
            <a:r>
              <a:rPr lang="de-DE" sz="2000" dirty="0"/>
              <a:t>An bestimmten Stellen kann im Unterricht an den Symbolen wie Licht, Wasser, ... weitergearbeitet werden, um ihre Bedeutung zu verstehen. Sie können aber auch aus sich selbst heraus sprechen und von den SchülerInnen aufgenommen werden.</a:t>
            </a:r>
          </a:p>
        </p:txBody>
      </p:sp>
      <p:sp>
        <p:nvSpPr>
          <p:cNvPr id="4" name="Inhaltsplatzhalter 3">
            <a:extLst>
              <a:ext uri="{FF2B5EF4-FFF2-40B4-BE49-F238E27FC236}">
                <a16:creationId xmlns:a16="http://schemas.microsoft.com/office/drawing/2014/main" id="{035FE392-B0F3-EA9B-77C6-A6FDC64DE89D}"/>
              </a:ext>
            </a:extLst>
          </p:cNvPr>
          <p:cNvSpPr>
            <a:spLocks noGrp="1"/>
          </p:cNvSpPr>
          <p:nvPr>
            <p:ph sz="half" idx="2"/>
          </p:nvPr>
        </p:nvSpPr>
        <p:spPr/>
        <p:txBody>
          <a:bodyPr>
            <a:normAutofit lnSpcReduction="10000"/>
          </a:bodyPr>
          <a:lstStyle/>
          <a:p>
            <a:pPr marL="0" indent="0" algn="just">
              <a:buNone/>
            </a:pPr>
            <a:r>
              <a:rPr lang="de-DE" sz="2000" dirty="0"/>
              <a:t>Methodisch können die Steine vorher vor und an die Kirche gelegt werden. In dieser Zeit kann die Lehrkraft die weiteren Dinge in der Kirche vorbereiten.</a:t>
            </a:r>
          </a:p>
          <a:p>
            <a:pPr marL="0" indent="0" algn="just">
              <a:buNone/>
            </a:pPr>
            <a:r>
              <a:rPr lang="de-DE" sz="2000" dirty="0"/>
              <a:t>Karteikarten können entweder pro Gruppe oder in Partnerarbeit bearbeitet werden. Hier kann man nach dem </a:t>
            </a:r>
            <a:r>
              <a:rPr lang="de-DE" sz="2000" dirty="0" err="1"/>
              <a:t>Stationenprinzip</a:t>
            </a:r>
            <a:r>
              <a:rPr lang="de-DE" sz="2000" dirty="0"/>
              <a:t> arbeiten, damit die Lehrkraft die Karten nur 1-2mal zur Verfügung stellen muss. Teelichter werden an einem entsprechenden Ort am Eingang präsentiert.</a:t>
            </a:r>
          </a:p>
          <a:p>
            <a:pPr marL="0" indent="0" algn="just">
              <a:buNone/>
            </a:pPr>
            <a:r>
              <a:rPr lang="de-DE" sz="2000" dirty="0"/>
              <a:t>Zu Beginn sollten die Verhaltensregeln in der Kirche besprochen werden. Muslimische und anders Gläubige suchen sich entsprechend Karten, die mit ihrem Glauben vereinbar sind.</a:t>
            </a:r>
          </a:p>
          <a:p>
            <a:pPr algn="just"/>
            <a:endParaRPr lang="de-DE" sz="2000" dirty="0"/>
          </a:p>
          <a:p>
            <a:endParaRPr lang="de-DE" dirty="0"/>
          </a:p>
          <a:p>
            <a:endParaRPr lang="de-DE" dirty="0"/>
          </a:p>
          <a:p>
            <a:pPr marL="0" indent="0">
              <a:buNone/>
            </a:pPr>
            <a:endParaRPr lang="de-DE" dirty="0"/>
          </a:p>
        </p:txBody>
      </p:sp>
      <p:sp>
        <p:nvSpPr>
          <p:cNvPr id="5" name="Fußzeilenplatzhalter 4">
            <a:extLst>
              <a:ext uri="{FF2B5EF4-FFF2-40B4-BE49-F238E27FC236}">
                <a16:creationId xmlns:a16="http://schemas.microsoft.com/office/drawing/2014/main" id="{E46DE0D4-94E0-639F-ED5B-9E3E1E94A8B7}"/>
              </a:ext>
            </a:extLst>
          </p:cNvPr>
          <p:cNvSpPr>
            <a:spLocks noGrp="1"/>
          </p:cNvSpPr>
          <p:nvPr>
            <p:ph type="ftr" sz="quarter" idx="11"/>
          </p:nvPr>
        </p:nvSpPr>
        <p:spPr/>
        <p:txBody>
          <a:bodyPr/>
          <a:lstStyle/>
          <a:p>
            <a:r>
              <a:rPr lang="de-DE" dirty="0"/>
              <a:t>Kirche bewegt - Tanja Voss</a:t>
            </a:r>
          </a:p>
        </p:txBody>
      </p:sp>
      <p:sp>
        <p:nvSpPr>
          <p:cNvPr id="6" name="Foliennummernplatzhalter 5">
            <a:extLst>
              <a:ext uri="{FF2B5EF4-FFF2-40B4-BE49-F238E27FC236}">
                <a16:creationId xmlns:a16="http://schemas.microsoft.com/office/drawing/2014/main" id="{66CAFB48-CA21-6928-A029-8A9005184075}"/>
              </a:ext>
            </a:extLst>
          </p:cNvPr>
          <p:cNvSpPr>
            <a:spLocks noGrp="1"/>
          </p:cNvSpPr>
          <p:nvPr>
            <p:ph type="sldNum" sz="quarter" idx="12"/>
          </p:nvPr>
        </p:nvSpPr>
        <p:spPr/>
        <p:txBody>
          <a:bodyPr/>
          <a:lstStyle/>
          <a:p>
            <a:fld id="{DA753079-08D3-2647-BADB-17D258555B30}" type="slidenum">
              <a:rPr lang="de-DE" smtClean="0"/>
              <a:t>3</a:t>
            </a:fld>
            <a:endParaRPr lang="de-DE"/>
          </a:p>
        </p:txBody>
      </p:sp>
    </p:spTree>
    <p:extLst>
      <p:ext uri="{BB962C8B-B14F-4D97-AF65-F5344CB8AC3E}">
        <p14:creationId xmlns:p14="http://schemas.microsoft.com/office/powerpoint/2010/main" val="2099409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4">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BAAE140-831E-315F-5FDA-AACE7DB655C7}"/>
              </a:ext>
            </a:extLst>
          </p:cNvPr>
          <p:cNvSpPr>
            <a:spLocks noGrp="1"/>
          </p:cNvSpPr>
          <p:nvPr>
            <p:ph type="title"/>
          </p:nvPr>
        </p:nvSpPr>
        <p:spPr>
          <a:xfrm>
            <a:off x="838200" y="668377"/>
            <a:ext cx="10515600" cy="1325563"/>
          </a:xfrm>
        </p:spPr>
        <p:txBody>
          <a:bodyPr>
            <a:normAutofit/>
          </a:bodyPr>
          <a:lstStyle/>
          <a:p>
            <a:r>
              <a:rPr lang="de-DE" dirty="0">
                <a:latin typeface="Arial" panose="020B0604020202020204" pitchFamily="34" charset="0"/>
                <a:cs typeface="Arial" panose="020B0604020202020204" pitchFamily="34" charset="0"/>
              </a:rPr>
              <a:t> </a:t>
            </a:r>
            <a:r>
              <a:rPr lang="de-DE" u="sng" dirty="0">
                <a:latin typeface="Arial" panose="020B0604020202020204" pitchFamily="34" charset="0"/>
                <a:cs typeface="Arial" panose="020B0604020202020204" pitchFamily="34" charset="0"/>
              </a:rPr>
              <a:t>Kirche von außen</a:t>
            </a:r>
          </a:p>
        </p:txBody>
      </p:sp>
      <p:sp>
        <p:nvSpPr>
          <p:cNvPr id="3" name="Inhaltsplatzhalter 2">
            <a:extLst>
              <a:ext uri="{FF2B5EF4-FFF2-40B4-BE49-F238E27FC236}">
                <a16:creationId xmlns:a16="http://schemas.microsoft.com/office/drawing/2014/main" id="{C435E93E-81B3-9BC8-3C7B-9BB2C59456B7}"/>
              </a:ext>
            </a:extLst>
          </p:cNvPr>
          <p:cNvSpPr>
            <a:spLocks noGrp="1"/>
          </p:cNvSpPr>
          <p:nvPr>
            <p:ph sz="half" idx="1"/>
          </p:nvPr>
        </p:nvSpPr>
        <p:spPr>
          <a:xfrm>
            <a:off x="838200" y="2177456"/>
            <a:ext cx="5097780" cy="3795748"/>
          </a:xfrm>
        </p:spPr>
        <p:txBody>
          <a:bodyPr>
            <a:normAutofit/>
          </a:bodyPr>
          <a:lstStyle/>
          <a:p>
            <a:endParaRPr lang="de-DE" sz="2400" dirty="0"/>
          </a:p>
          <a:p>
            <a:r>
              <a:rPr lang="de-DE" sz="3600" dirty="0"/>
              <a:t>Gehe</a:t>
            </a:r>
            <a:r>
              <a:rPr lang="de-DE" sz="2400" dirty="0"/>
              <a:t> einmal um die Kirche herum.</a:t>
            </a:r>
          </a:p>
          <a:p>
            <a:pPr marL="0" indent="0">
              <a:buNone/>
            </a:pPr>
            <a:endParaRPr lang="de-DE" sz="2400" dirty="0"/>
          </a:p>
          <a:p>
            <a:r>
              <a:rPr lang="de-DE" sz="3600" dirty="0"/>
              <a:t>Sammle</a:t>
            </a:r>
            <a:r>
              <a:rPr lang="de-DE" sz="2400" dirty="0"/>
              <a:t> dabei und nehme mit:</a:t>
            </a:r>
          </a:p>
          <a:p>
            <a:pPr lvl="1"/>
            <a:r>
              <a:rPr lang="de-DE" dirty="0"/>
              <a:t>3 kleine Steine</a:t>
            </a:r>
          </a:p>
          <a:p>
            <a:pPr lvl="1"/>
            <a:r>
              <a:rPr lang="de-DE" dirty="0"/>
              <a:t>etwas, das du schön findest</a:t>
            </a:r>
          </a:p>
          <a:p>
            <a:endParaRPr lang="de-DE" sz="2400" dirty="0"/>
          </a:p>
          <a:p>
            <a:endParaRPr lang="de-DE" sz="2400" dirty="0"/>
          </a:p>
          <a:p>
            <a:endParaRPr lang="de-DE" sz="2400" dirty="0"/>
          </a:p>
          <a:p>
            <a:pPr lvl="1"/>
            <a:endParaRPr lang="de-DE" dirty="0"/>
          </a:p>
        </p:txBody>
      </p:sp>
      <p:pic>
        <p:nvPicPr>
          <p:cNvPr id="11" name="Inhaltsplatzhalter 10" descr="Ein Bild, das draußen, Kieselstein, Gelände, Kies enthält.&#10;&#10;Automatisch generierte Beschreibung">
            <a:extLst>
              <a:ext uri="{FF2B5EF4-FFF2-40B4-BE49-F238E27FC236}">
                <a16:creationId xmlns:a16="http://schemas.microsoft.com/office/drawing/2014/main" id="{27578DCC-30CF-E648-59C0-BCEA37DF75EB}"/>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7069561" y="1108055"/>
            <a:ext cx="3667293" cy="2444862"/>
          </a:xfrm>
        </p:spPr>
      </p:pic>
      <p:sp>
        <p:nvSpPr>
          <p:cNvPr id="7" name="Fußzeilenplatzhalter 6">
            <a:extLst>
              <a:ext uri="{FF2B5EF4-FFF2-40B4-BE49-F238E27FC236}">
                <a16:creationId xmlns:a16="http://schemas.microsoft.com/office/drawing/2014/main" id="{506CF19A-AE28-1654-43EA-7CBA0B12F940}"/>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FA49CBBA-0285-812E-F094-A7928BDF3679}"/>
              </a:ext>
            </a:extLst>
          </p:cNvPr>
          <p:cNvSpPr>
            <a:spLocks noGrp="1"/>
          </p:cNvSpPr>
          <p:nvPr>
            <p:ph type="sldNum" sz="quarter" idx="12"/>
          </p:nvPr>
        </p:nvSpPr>
        <p:spPr/>
        <p:txBody>
          <a:bodyPr/>
          <a:lstStyle/>
          <a:p>
            <a:fld id="{DA753079-08D3-2647-BADB-17D258555B30}" type="slidenum">
              <a:rPr lang="de-DE" sz="1400" smtClean="0"/>
              <a:t>4</a:t>
            </a:fld>
            <a:endParaRPr lang="de-DE" sz="1400" dirty="0"/>
          </a:p>
        </p:txBody>
      </p:sp>
      <p:pic>
        <p:nvPicPr>
          <p:cNvPr id="13" name="Grafik 12" descr="Ein Bild, das Pflanze, Weide, Baum, draußen enthält.&#10;&#10;Automatisch generierte Beschreibung">
            <a:extLst>
              <a:ext uri="{FF2B5EF4-FFF2-40B4-BE49-F238E27FC236}">
                <a16:creationId xmlns:a16="http://schemas.microsoft.com/office/drawing/2014/main" id="{23712CBE-227B-5B88-B658-3325DD0D0EC5}"/>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658608" y="3840329"/>
            <a:ext cx="2489200" cy="2489200"/>
          </a:xfrm>
          <a:prstGeom prst="rect">
            <a:avLst/>
          </a:prstGeom>
        </p:spPr>
      </p:pic>
      <p:sp>
        <p:nvSpPr>
          <p:cNvPr id="14" name="Textfeld 13">
            <a:extLst>
              <a:ext uri="{FF2B5EF4-FFF2-40B4-BE49-F238E27FC236}">
                <a16:creationId xmlns:a16="http://schemas.microsoft.com/office/drawing/2014/main" id="{49E14A7B-88B9-68E7-5BDA-9EFFF133147A}"/>
              </a:ext>
            </a:extLst>
          </p:cNvPr>
          <p:cNvSpPr txBox="1"/>
          <p:nvPr/>
        </p:nvSpPr>
        <p:spPr>
          <a:xfrm>
            <a:off x="7864368" y="3512005"/>
            <a:ext cx="2489200" cy="369332"/>
          </a:xfrm>
          <a:prstGeom prst="rect">
            <a:avLst/>
          </a:prstGeom>
          <a:noFill/>
        </p:spPr>
        <p:txBody>
          <a:bodyPr wrap="square" rtlCol="0">
            <a:spAutoFit/>
          </a:bodyPr>
          <a:lstStyle/>
          <a:p>
            <a:r>
              <a:rPr lang="de-DE" sz="900" dirty="0"/>
              <a:t>"</a:t>
            </a:r>
            <a:r>
              <a:rPr lang="de-DE" sz="900" dirty="0">
                <a:hlinkClick r:id="rId5" tooltip="https://www.flickr.com/photos/hindrik/49705160561"/>
              </a:rPr>
              <a:t>Dieses Foto</a:t>
            </a:r>
            <a:r>
              <a:rPr lang="de-DE" sz="900" dirty="0"/>
              <a:t>" von Unbekannter Autor ist lizenziert gemäß </a:t>
            </a:r>
            <a:r>
              <a:rPr lang="de-DE" sz="900" dirty="0">
                <a:hlinkClick r:id="rId6" tooltip="https://creativecommons.org/licenses/by-nc-nd/3.0/"/>
              </a:rPr>
              <a:t>CC BY-NC-ND</a:t>
            </a:r>
            <a:endParaRPr lang="de-DE" sz="900" dirty="0"/>
          </a:p>
        </p:txBody>
      </p:sp>
    </p:spTree>
    <p:extLst>
      <p:ext uri="{BB962C8B-B14F-4D97-AF65-F5344CB8AC3E}">
        <p14:creationId xmlns:p14="http://schemas.microsoft.com/office/powerpoint/2010/main" val="2847525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065D45C-252C-7950-BDFA-F36D31B56565}"/>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 von außen</a:t>
            </a:r>
            <a:endParaRPr lang="de-DE" u="sng" dirty="0"/>
          </a:p>
        </p:txBody>
      </p:sp>
      <p:sp>
        <p:nvSpPr>
          <p:cNvPr id="3" name="Inhaltsplatzhalter 2">
            <a:extLst>
              <a:ext uri="{FF2B5EF4-FFF2-40B4-BE49-F238E27FC236}">
                <a16:creationId xmlns:a16="http://schemas.microsoft.com/office/drawing/2014/main" id="{3AA1C5D9-1910-2C19-8A25-ED3F2264758E}"/>
              </a:ext>
            </a:extLst>
          </p:cNvPr>
          <p:cNvSpPr>
            <a:spLocks noGrp="1"/>
          </p:cNvSpPr>
          <p:nvPr>
            <p:ph sz="half" idx="1"/>
          </p:nvPr>
        </p:nvSpPr>
        <p:spPr>
          <a:xfrm>
            <a:off x="838200" y="2177456"/>
            <a:ext cx="5097780" cy="3795748"/>
          </a:xfrm>
        </p:spPr>
        <p:txBody>
          <a:bodyPr>
            <a:normAutofit lnSpcReduction="10000"/>
          </a:bodyPr>
          <a:lstStyle/>
          <a:p>
            <a:r>
              <a:rPr lang="de-DE" sz="3600" dirty="0"/>
              <a:t>Fotografiere</a:t>
            </a:r>
            <a:r>
              <a:rPr lang="de-DE" sz="2000" dirty="0"/>
              <a:t> </a:t>
            </a:r>
          </a:p>
          <a:p>
            <a:pPr lvl="1"/>
            <a:r>
              <a:rPr lang="de-DE" sz="2000" dirty="0"/>
              <a:t>die höchste Stelle des Gebäudes</a:t>
            </a:r>
          </a:p>
          <a:p>
            <a:pPr lvl="1"/>
            <a:r>
              <a:rPr lang="de-DE" sz="2000" dirty="0"/>
              <a:t>eine Stelle, die du am schönsten findest</a:t>
            </a:r>
          </a:p>
          <a:p>
            <a:pPr lvl="1"/>
            <a:r>
              <a:rPr lang="de-DE" sz="2000" dirty="0"/>
              <a:t>eine Ecke der Kirche</a:t>
            </a:r>
          </a:p>
          <a:p>
            <a:pPr lvl="1"/>
            <a:r>
              <a:rPr lang="de-DE" sz="2000" dirty="0"/>
              <a:t>die Kirchentür</a:t>
            </a:r>
          </a:p>
          <a:p>
            <a:pPr lvl="1"/>
            <a:r>
              <a:rPr lang="de-DE" sz="2000" dirty="0"/>
              <a:t>ein Kirchenfenster</a:t>
            </a:r>
          </a:p>
          <a:p>
            <a:pPr marL="457200" lvl="1" indent="0">
              <a:buNone/>
            </a:pPr>
            <a:endParaRPr lang="de-DE" sz="2000" dirty="0"/>
          </a:p>
          <a:p>
            <a:r>
              <a:rPr lang="de-DE" sz="2000" dirty="0"/>
              <a:t>Setze die Fotos auf dein </a:t>
            </a:r>
            <a:r>
              <a:rPr lang="de-DE" sz="3600" dirty="0"/>
              <a:t>eBook</a:t>
            </a:r>
            <a:r>
              <a:rPr lang="de-DE" sz="2000" dirty="0"/>
              <a:t>, Überschrift: Kirche von außen und schreibe deine Gedanken zu jedem Gegenstand auf eine Seite.</a:t>
            </a:r>
          </a:p>
        </p:txBody>
      </p:sp>
      <p:sp>
        <p:nvSpPr>
          <p:cNvPr id="7" name="Fußzeilenplatzhalter 6">
            <a:extLst>
              <a:ext uri="{FF2B5EF4-FFF2-40B4-BE49-F238E27FC236}">
                <a16:creationId xmlns:a16="http://schemas.microsoft.com/office/drawing/2014/main" id="{F2CE6643-4A23-01F6-3E78-7ECC699C548B}"/>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C5284C07-6E0B-D13E-2078-FF788D690A61}"/>
              </a:ext>
            </a:extLst>
          </p:cNvPr>
          <p:cNvSpPr>
            <a:spLocks noGrp="1"/>
          </p:cNvSpPr>
          <p:nvPr>
            <p:ph type="sldNum" sz="quarter" idx="12"/>
          </p:nvPr>
        </p:nvSpPr>
        <p:spPr/>
        <p:txBody>
          <a:bodyPr/>
          <a:lstStyle/>
          <a:p>
            <a:fld id="{DA753079-08D3-2647-BADB-17D258555B30}" type="slidenum">
              <a:rPr lang="de-DE" smtClean="0"/>
              <a:t>5</a:t>
            </a:fld>
            <a:endParaRPr lang="de-DE"/>
          </a:p>
        </p:txBody>
      </p:sp>
      <p:pic>
        <p:nvPicPr>
          <p:cNvPr id="21" name="Grafik 20">
            <a:extLst>
              <a:ext uri="{FF2B5EF4-FFF2-40B4-BE49-F238E27FC236}">
                <a16:creationId xmlns:a16="http://schemas.microsoft.com/office/drawing/2014/main" id="{442A4C1E-9FA0-F50E-86F0-BE348D6349EE}"/>
              </a:ext>
            </a:extLst>
          </p:cNvPr>
          <p:cNvPicPr>
            <a:picLocks noChangeAspect="1"/>
          </p:cNvPicPr>
          <p:nvPr/>
        </p:nvPicPr>
        <p:blipFill rotWithShape="1">
          <a:blip r:embed="rId2"/>
          <a:srcRect b="49988"/>
          <a:stretch/>
        </p:blipFill>
        <p:spPr>
          <a:xfrm>
            <a:off x="7556748" y="2132691"/>
            <a:ext cx="3144768" cy="2796040"/>
          </a:xfrm>
          <a:prstGeom prst="rect">
            <a:avLst/>
          </a:prstGeom>
        </p:spPr>
      </p:pic>
      <p:sp>
        <p:nvSpPr>
          <p:cNvPr id="22" name="Textfeld 21">
            <a:extLst>
              <a:ext uri="{FF2B5EF4-FFF2-40B4-BE49-F238E27FC236}">
                <a16:creationId xmlns:a16="http://schemas.microsoft.com/office/drawing/2014/main" id="{3B8AA7EA-B386-C2BB-D5ED-7BF626006DDE}"/>
              </a:ext>
            </a:extLst>
          </p:cNvPr>
          <p:cNvSpPr txBox="1"/>
          <p:nvPr/>
        </p:nvSpPr>
        <p:spPr>
          <a:xfrm>
            <a:off x="8016128" y="5067483"/>
            <a:ext cx="2521844" cy="246221"/>
          </a:xfrm>
          <a:prstGeom prst="rect">
            <a:avLst/>
          </a:prstGeom>
          <a:noFill/>
        </p:spPr>
        <p:txBody>
          <a:bodyPr wrap="none" rtlCol="0">
            <a:spAutoFit/>
          </a:bodyPr>
          <a:lstStyle/>
          <a:p>
            <a:r>
              <a:rPr lang="de-DE" sz="1000" dirty="0"/>
              <a:t>Foto: Tanja Voss; Michaeliskirche, Osnabrück</a:t>
            </a:r>
          </a:p>
        </p:txBody>
      </p:sp>
    </p:spTree>
    <p:extLst>
      <p:ext uri="{BB962C8B-B14F-4D97-AF65-F5344CB8AC3E}">
        <p14:creationId xmlns:p14="http://schemas.microsoft.com/office/powerpoint/2010/main" val="1984186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70413F8-0FFE-7C25-5573-0C9B93100734}"/>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 von außen</a:t>
            </a:r>
            <a:endParaRPr lang="de-DE" u="sng" dirty="0"/>
          </a:p>
        </p:txBody>
      </p:sp>
      <p:sp>
        <p:nvSpPr>
          <p:cNvPr id="3" name="Inhaltsplatzhalter 2">
            <a:extLst>
              <a:ext uri="{FF2B5EF4-FFF2-40B4-BE49-F238E27FC236}">
                <a16:creationId xmlns:a16="http://schemas.microsoft.com/office/drawing/2014/main" id="{371909C4-B1FB-05C4-4061-13E67B482B95}"/>
              </a:ext>
            </a:extLst>
          </p:cNvPr>
          <p:cNvSpPr>
            <a:spLocks noGrp="1"/>
          </p:cNvSpPr>
          <p:nvPr>
            <p:ph sz="half" idx="1"/>
          </p:nvPr>
        </p:nvSpPr>
        <p:spPr>
          <a:xfrm>
            <a:off x="838200" y="2177456"/>
            <a:ext cx="5097780" cy="3795748"/>
          </a:xfrm>
        </p:spPr>
        <p:txBody>
          <a:bodyPr>
            <a:normAutofit lnSpcReduction="10000"/>
          </a:bodyPr>
          <a:lstStyle/>
          <a:p>
            <a:endParaRPr lang="de-DE" sz="2400" dirty="0"/>
          </a:p>
          <a:p>
            <a:r>
              <a:rPr lang="de-DE" sz="3600" dirty="0"/>
              <a:t>Eingangstür</a:t>
            </a:r>
            <a:r>
              <a:rPr lang="de-DE" sz="2400" dirty="0"/>
              <a:t>:</a:t>
            </a:r>
          </a:p>
          <a:p>
            <a:pPr lvl="1"/>
            <a:r>
              <a:rPr lang="de-DE" dirty="0"/>
              <a:t>Messt mit euren Handinnenflächen die Breite der Kirchentür von außen. (PA)</a:t>
            </a:r>
          </a:p>
          <a:p>
            <a:pPr lvl="1"/>
            <a:r>
              <a:rPr lang="de-DE" dirty="0"/>
              <a:t>Zeichne den Griff der Tür ab. (EA)</a:t>
            </a:r>
          </a:p>
          <a:p>
            <a:r>
              <a:rPr lang="de-DE" sz="3600" dirty="0"/>
              <a:t>Fenster</a:t>
            </a:r>
            <a:r>
              <a:rPr lang="de-DE" sz="2400" dirty="0"/>
              <a:t>:</a:t>
            </a:r>
          </a:p>
          <a:p>
            <a:pPr lvl="1"/>
            <a:r>
              <a:rPr lang="de-DE" dirty="0"/>
              <a:t>Schaue von außen durch das Fenster. Was siehst du?      Schreibe auf.</a:t>
            </a:r>
          </a:p>
          <a:p>
            <a:pPr lvl="1"/>
            <a:endParaRPr lang="de-DE" dirty="0"/>
          </a:p>
          <a:p>
            <a:pPr lvl="1"/>
            <a:endParaRPr lang="de-DE" dirty="0"/>
          </a:p>
        </p:txBody>
      </p:sp>
      <p:sp>
        <p:nvSpPr>
          <p:cNvPr id="7" name="Fußzeilenplatzhalter 6">
            <a:extLst>
              <a:ext uri="{FF2B5EF4-FFF2-40B4-BE49-F238E27FC236}">
                <a16:creationId xmlns:a16="http://schemas.microsoft.com/office/drawing/2014/main" id="{92DBF3A7-2F86-6147-0CC1-7929479B102D}"/>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4D9428D8-3DE4-69D3-84C6-E95888A015E6}"/>
              </a:ext>
            </a:extLst>
          </p:cNvPr>
          <p:cNvSpPr>
            <a:spLocks noGrp="1"/>
          </p:cNvSpPr>
          <p:nvPr>
            <p:ph type="sldNum" sz="quarter" idx="12"/>
          </p:nvPr>
        </p:nvSpPr>
        <p:spPr/>
        <p:txBody>
          <a:bodyPr/>
          <a:lstStyle/>
          <a:p>
            <a:fld id="{DA753079-08D3-2647-BADB-17D258555B30}" type="slidenum">
              <a:rPr lang="de-DE" smtClean="0"/>
              <a:t>6</a:t>
            </a:fld>
            <a:endParaRPr lang="de-DE"/>
          </a:p>
        </p:txBody>
      </p:sp>
      <p:pic>
        <p:nvPicPr>
          <p:cNvPr id="13" name="Grafik 12" descr="Ein Bild, das Gebäude, Architektur, Haustüre, draußen enthält.&#10;&#10;Automatisch generierte Beschreibung">
            <a:extLst>
              <a:ext uri="{FF2B5EF4-FFF2-40B4-BE49-F238E27FC236}">
                <a16:creationId xmlns:a16="http://schemas.microsoft.com/office/drawing/2014/main" id="{DCB70DFA-96EE-DD2D-BC91-2BCD0D7DC97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292850" y="1993940"/>
            <a:ext cx="2530475" cy="3798290"/>
          </a:xfrm>
          <a:prstGeom prst="rect">
            <a:avLst/>
          </a:prstGeom>
        </p:spPr>
      </p:pic>
      <p:sp>
        <p:nvSpPr>
          <p:cNvPr id="14" name="Textfeld 13">
            <a:extLst>
              <a:ext uri="{FF2B5EF4-FFF2-40B4-BE49-F238E27FC236}">
                <a16:creationId xmlns:a16="http://schemas.microsoft.com/office/drawing/2014/main" id="{57B82B5D-A08C-C16E-4C27-494B0ABE6901}"/>
              </a:ext>
            </a:extLst>
          </p:cNvPr>
          <p:cNvSpPr txBox="1"/>
          <p:nvPr/>
        </p:nvSpPr>
        <p:spPr>
          <a:xfrm>
            <a:off x="6292850" y="8851940"/>
            <a:ext cx="2530475" cy="369332"/>
          </a:xfrm>
          <a:prstGeom prst="rect">
            <a:avLst/>
          </a:prstGeom>
          <a:noFill/>
        </p:spPr>
        <p:txBody>
          <a:bodyPr wrap="square" rtlCol="0">
            <a:spAutoFit/>
          </a:bodyPr>
          <a:lstStyle/>
          <a:p>
            <a:r>
              <a:rPr lang="de-DE" sz="900"/>
              <a:t>"</a:t>
            </a:r>
            <a:r>
              <a:rPr lang="de-DE" sz="900">
                <a:hlinkClick r:id="rId3" tooltip="https://photo.m-j-s.net/blog/photography/uk/london-2013/"/>
              </a:rPr>
              <a:t>Dieses Foto</a:t>
            </a:r>
            <a:r>
              <a:rPr lang="de-DE" sz="900"/>
              <a:t>" von Unbekannter Autor ist lizenziert gemäß </a:t>
            </a:r>
            <a:r>
              <a:rPr lang="de-DE" sz="900">
                <a:hlinkClick r:id="rId4" tooltip="https://creativecommons.org/licenses/by-nc-nd/3.0/"/>
              </a:rPr>
              <a:t>CC BY-NC-ND</a:t>
            </a:r>
            <a:endParaRPr lang="de-DE" sz="900"/>
          </a:p>
        </p:txBody>
      </p:sp>
      <p:sp>
        <p:nvSpPr>
          <p:cNvPr id="16" name="Inhaltsplatzhalter 15">
            <a:extLst>
              <a:ext uri="{FF2B5EF4-FFF2-40B4-BE49-F238E27FC236}">
                <a16:creationId xmlns:a16="http://schemas.microsoft.com/office/drawing/2014/main" id="{A967EC77-8199-BA15-6D2B-CE5D4B67A71E}"/>
              </a:ext>
            </a:extLst>
          </p:cNvPr>
          <p:cNvSpPr>
            <a:spLocks noGrp="1"/>
          </p:cNvSpPr>
          <p:nvPr>
            <p:ph sz="half" idx="2"/>
          </p:nvPr>
        </p:nvSpPr>
        <p:spPr/>
        <p:txBody>
          <a:bodyPr/>
          <a:lstStyle/>
          <a:p>
            <a:pPr marL="0" indent="0">
              <a:buNone/>
            </a:pPr>
            <a:r>
              <a:rPr lang="de-DE" dirty="0"/>
              <a:t>				</a:t>
            </a:r>
          </a:p>
        </p:txBody>
      </p:sp>
      <p:sp>
        <p:nvSpPr>
          <p:cNvPr id="17" name="AutoShape 2">
            <a:extLst>
              <a:ext uri="{FF2B5EF4-FFF2-40B4-BE49-F238E27FC236}">
                <a16:creationId xmlns:a16="http://schemas.microsoft.com/office/drawing/2014/main" id="{E59403B3-C5D6-DEFC-E605-2D24909B2EB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20" name="Grafik 19">
            <a:extLst>
              <a:ext uri="{FF2B5EF4-FFF2-40B4-BE49-F238E27FC236}">
                <a16:creationId xmlns:a16="http://schemas.microsoft.com/office/drawing/2014/main" id="{D8002E68-7F2F-5F14-AB27-C42D6CA098BD}"/>
              </a:ext>
            </a:extLst>
          </p:cNvPr>
          <p:cNvPicPr>
            <a:picLocks noChangeAspect="1"/>
          </p:cNvPicPr>
          <p:nvPr/>
        </p:nvPicPr>
        <p:blipFill>
          <a:blip r:embed="rId5"/>
          <a:stretch>
            <a:fillRect/>
          </a:stretch>
        </p:blipFill>
        <p:spPr>
          <a:xfrm>
            <a:off x="9154339" y="1993940"/>
            <a:ext cx="2243911" cy="3798290"/>
          </a:xfrm>
          <a:prstGeom prst="rect">
            <a:avLst/>
          </a:prstGeom>
        </p:spPr>
      </p:pic>
    </p:spTree>
    <p:extLst>
      <p:ext uri="{BB962C8B-B14F-4D97-AF65-F5344CB8AC3E}">
        <p14:creationId xmlns:p14="http://schemas.microsoft.com/office/powerpoint/2010/main" val="2882940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B7945C9-7059-DCB4-20DA-64870E8D8746}"/>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Kirchenraum innen</a:t>
            </a:r>
          </a:p>
        </p:txBody>
      </p:sp>
      <p:sp>
        <p:nvSpPr>
          <p:cNvPr id="3" name="Inhaltsplatzhalter 2">
            <a:extLst>
              <a:ext uri="{FF2B5EF4-FFF2-40B4-BE49-F238E27FC236}">
                <a16:creationId xmlns:a16="http://schemas.microsoft.com/office/drawing/2014/main" id="{A892EAD3-5AFF-BD3D-0711-619431EF403C}"/>
              </a:ext>
            </a:extLst>
          </p:cNvPr>
          <p:cNvSpPr>
            <a:spLocks noGrp="1"/>
          </p:cNvSpPr>
          <p:nvPr>
            <p:ph sz="half" idx="1"/>
          </p:nvPr>
        </p:nvSpPr>
        <p:spPr>
          <a:xfrm>
            <a:off x="838200" y="2177456"/>
            <a:ext cx="5097780" cy="3795748"/>
          </a:xfrm>
        </p:spPr>
        <p:txBody>
          <a:bodyPr>
            <a:normAutofit/>
          </a:bodyPr>
          <a:lstStyle/>
          <a:p>
            <a:r>
              <a:rPr lang="de-DE" sz="2400" dirty="0"/>
              <a:t>Gehe leise in die </a:t>
            </a:r>
            <a:r>
              <a:rPr lang="de-DE" sz="3600" dirty="0"/>
              <a:t>Kirche</a:t>
            </a:r>
            <a:r>
              <a:rPr lang="de-DE" sz="2400" dirty="0"/>
              <a:t>.</a:t>
            </a:r>
          </a:p>
          <a:p>
            <a:r>
              <a:rPr lang="de-DE" sz="2400" dirty="0"/>
              <a:t>Nimm dir ein </a:t>
            </a:r>
            <a:r>
              <a:rPr lang="de-DE" sz="3600" dirty="0"/>
              <a:t>Teelicht</a:t>
            </a:r>
            <a:r>
              <a:rPr lang="de-DE" sz="2400" dirty="0"/>
              <a:t>.</a:t>
            </a:r>
          </a:p>
          <a:p>
            <a:r>
              <a:rPr lang="de-DE" sz="2400" dirty="0"/>
              <a:t>Gehe langsam durch die Kirche und schau genau.</a:t>
            </a:r>
          </a:p>
          <a:p>
            <a:r>
              <a:rPr lang="de-DE" sz="2400" dirty="0"/>
              <a:t>Setze das Teelicht, an eine Stelle, die du am liebsten magst.</a:t>
            </a:r>
          </a:p>
        </p:txBody>
      </p:sp>
      <p:pic>
        <p:nvPicPr>
          <p:cNvPr id="11" name="Inhaltsplatzhalter 10" descr="Ein Bild, das Kerze, Keramik, Serviergeschirr, Geschirr enthält.&#10;&#10;Automatisch generierte Beschreibung">
            <a:extLst>
              <a:ext uri="{FF2B5EF4-FFF2-40B4-BE49-F238E27FC236}">
                <a16:creationId xmlns:a16="http://schemas.microsoft.com/office/drawing/2014/main" id="{026DD65E-9188-5D28-A229-3782F965CAA0}"/>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6452616" y="2177456"/>
            <a:ext cx="5097462" cy="3315341"/>
          </a:xfrm>
        </p:spPr>
      </p:pic>
      <p:sp>
        <p:nvSpPr>
          <p:cNvPr id="7" name="Fußzeilenplatzhalter 6">
            <a:extLst>
              <a:ext uri="{FF2B5EF4-FFF2-40B4-BE49-F238E27FC236}">
                <a16:creationId xmlns:a16="http://schemas.microsoft.com/office/drawing/2014/main" id="{205A6A3A-477A-C790-8D34-9A0189059060}"/>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B4E047E2-7418-5DCC-559A-53304A16FDD9}"/>
              </a:ext>
            </a:extLst>
          </p:cNvPr>
          <p:cNvSpPr>
            <a:spLocks noGrp="1"/>
          </p:cNvSpPr>
          <p:nvPr>
            <p:ph type="sldNum" sz="quarter" idx="12"/>
          </p:nvPr>
        </p:nvSpPr>
        <p:spPr/>
        <p:txBody>
          <a:bodyPr/>
          <a:lstStyle/>
          <a:p>
            <a:fld id="{DA753079-08D3-2647-BADB-17D258555B30}" type="slidenum">
              <a:rPr lang="de-DE" smtClean="0"/>
              <a:t>7</a:t>
            </a:fld>
            <a:endParaRPr lang="de-DE"/>
          </a:p>
        </p:txBody>
      </p:sp>
      <p:sp>
        <p:nvSpPr>
          <p:cNvPr id="12" name="Textfeld 11">
            <a:extLst>
              <a:ext uri="{FF2B5EF4-FFF2-40B4-BE49-F238E27FC236}">
                <a16:creationId xmlns:a16="http://schemas.microsoft.com/office/drawing/2014/main" id="{210BCB27-6C7D-7B5E-BCAE-01F43F7EB897}"/>
              </a:ext>
            </a:extLst>
          </p:cNvPr>
          <p:cNvSpPr txBox="1"/>
          <p:nvPr/>
        </p:nvSpPr>
        <p:spPr>
          <a:xfrm>
            <a:off x="6452616" y="5492797"/>
            <a:ext cx="5097462" cy="230832"/>
          </a:xfrm>
          <a:prstGeom prst="rect">
            <a:avLst/>
          </a:prstGeom>
          <a:noFill/>
        </p:spPr>
        <p:txBody>
          <a:bodyPr wrap="square" rtlCol="0">
            <a:spAutoFit/>
          </a:bodyPr>
          <a:lstStyle/>
          <a:p>
            <a:r>
              <a:rPr lang="de-DE" sz="900"/>
              <a:t>"</a:t>
            </a:r>
            <a:r>
              <a:rPr lang="de-DE" sz="900">
                <a:hlinkClick r:id="rId3" tooltip="https://foto.wuestenigel.com/teelicht-auf-stein-grey-stone-and-a-candle/"/>
              </a:rPr>
              <a:t>Dieses Foto</a:t>
            </a:r>
            <a:r>
              <a:rPr lang="de-DE" sz="900"/>
              <a:t>" von Unbekannter Autor ist lizenziert gemäß </a:t>
            </a:r>
            <a:r>
              <a:rPr lang="de-DE" sz="900">
                <a:hlinkClick r:id="rId4" tooltip="https://creativecommons.org/licenses/by/3.0/"/>
              </a:rPr>
              <a:t>CC BY</a:t>
            </a:r>
            <a:endParaRPr lang="de-DE" sz="900"/>
          </a:p>
        </p:txBody>
      </p:sp>
    </p:spTree>
    <p:extLst>
      <p:ext uri="{BB962C8B-B14F-4D97-AF65-F5344CB8AC3E}">
        <p14:creationId xmlns:p14="http://schemas.microsoft.com/office/powerpoint/2010/main" val="1253679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960B4A-66D4-0716-6867-CA1618C02A0A}"/>
              </a:ext>
            </a:extLst>
          </p:cNvPr>
          <p:cNvSpPr>
            <a:spLocks noGrp="1"/>
          </p:cNvSpPr>
          <p:nvPr>
            <p:ph type="title"/>
          </p:nvPr>
        </p:nvSpPr>
        <p:spPr>
          <a:xfrm>
            <a:off x="838200" y="668377"/>
            <a:ext cx="10515600" cy="1325563"/>
          </a:xfrm>
        </p:spPr>
        <p:txBody>
          <a:bodyPr>
            <a:normAutofit/>
          </a:bodyPr>
          <a:lstStyle/>
          <a:p>
            <a:r>
              <a:rPr lang="de-DE" dirty="0">
                <a:latin typeface="Arial" panose="020B0604020202020204" pitchFamily="34" charset="0"/>
                <a:cs typeface="Arial" panose="020B0604020202020204" pitchFamily="34" charset="0"/>
              </a:rPr>
              <a:t>Kirchenraum innen</a:t>
            </a:r>
            <a:endParaRPr lang="de-DE" dirty="0"/>
          </a:p>
        </p:txBody>
      </p:sp>
      <p:sp>
        <p:nvSpPr>
          <p:cNvPr id="3" name="Inhaltsplatzhalter 2">
            <a:extLst>
              <a:ext uri="{FF2B5EF4-FFF2-40B4-BE49-F238E27FC236}">
                <a16:creationId xmlns:a16="http://schemas.microsoft.com/office/drawing/2014/main" id="{6DEA93D3-87DD-1FED-CD60-FB7D434F4ACC}"/>
              </a:ext>
            </a:extLst>
          </p:cNvPr>
          <p:cNvSpPr>
            <a:spLocks noGrp="1"/>
          </p:cNvSpPr>
          <p:nvPr>
            <p:ph sz="half" idx="1"/>
          </p:nvPr>
        </p:nvSpPr>
        <p:spPr>
          <a:xfrm>
            <a:off x="838200" y="2177455"/>
            <a:ext cx="5097780" cy="4012167"/>
          </a:xfrm>
        </p:spPr>
        <p:txBody>
          <a:bodyPr>
            <a:normAutofit/>
          </a:bodyPr>
          <a:lstStyle/>
          <a:p>
            <a:r>
              <a:rPr lang="de-DE" sz="3600" dirty="0"/>
              <a:t>Kirchenbänke/ Sitzgelegenheiten</a:t>
            </a:r>
          </a:p>
          <a:p>
            <a:pPr lvl="1"/>
            <a:endParaRPr lang="de-DE" dirty="0"/>
          </a:p>
          <a:p>
            <a:pPr lvl="1"/>
            <a:r>
              <a:rPr lang="de-DE" dirty="0"/>
              <a:t>Lege dich auf eine Bank oder mehrere Stühle.</a:t>
            </a:r>
          </a:p>
          <a:p>
            <a:pPr lvl="1"/>
            <a:r>
              <a:rPr lang="de-DE" dirty="0"/>
              <a:t>Schaue nach oben.</a:t>
            </a:r>
          </a:p>
          <a:p>
            <a:pPr lvl="1"/>
            <a:r>
              <a:rPr lang="de-DE" dirty="0"/>
              <a:t>Was siehst du?</a:t>
            </a:r>
          </a:p>
          <a:p>
            <a:pPr lvl="1"/>
            <a:r>
              <a:rPr lang="de-DE" dirty="0"/>
              <a:t>Zeichne es auf oder</a:t>
            </a:r>
          </a:p>
          <a:p>
            <a:pPr marL="457200" lvl="1" indent="0">
              <a:buNone/>
            </a:pPr>
            <a:r>
              <a:rPr lang="de-DE" dirty="0"/>
              <a:t>   beschreibe es mit deinen Worten.</a:t>
            </a:r>
          </a:p>
        </p:txBody>
      </p:sp>
      <p:sp>
        <p:nvSpPr>
          <p:cNvPr id="7" name="Fußzeilenplatzhalter 6">
            <a:extLst>
              <a:ext uri="{FF2B5EF4-FFF2-40B4-BE49-F238E27FC236}">
                <a16:creationId xmlns:a16="http://schemas.microsoft.com/office/drawing/2014/main" id="{0A523F1E-A6B8-7622-18F8-CCBDAA28849F}"/>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E94E2121-C2FD-AEE0-3671-C4A31B07F3EA}"/>
              </a:ext>
            </a:extLst>
          </p:cNvPr>
          <p:cNvSpPr>
            <a:spLocks noGrp="1"/>
          </p:cNvSpPr>
          <p:nvPr>
            <p:ph type="sldNum" sz="quarter" idx="12"/>
          </p:nvPr>
        </p:nvSpPr>
        <p:spPr/>
        <p:txBody>
          <a:bodyPr/>
          <a:lstStyle/>
          <a:p>
            <a:fld id="{DA753079-08D3-2647-BADB-17D258555B30}" type="slidenum">
              <a:rPr lang="de-DE" smtClean="0"/>
              <a:t>8</a:t>
            </a:fld>
            <a:endParaRPr lang="de-DE"/>
          </a:p>
        </p:txBody>
      </p:sp>
      <p:pic>
        <p:nvPicPr>
          <p:cNvPr id="14" name="Grafik 13">
            <a:extLst>
              <a:ext uri="{FF2B5EF4-FFF2-40B4-BE49-F238E27FC236}">
                <a16:creationId xmlns:a16="http://schemas.microsoft.com/office/drawing/2014/main" id="{60FD37CA-14D7-AE70-CEDF-614CAC020D3B}"/>
              </a:ext>
            </a:extLst>
          </p:cNvPr>
          <p:cNvPicPr>
            <a:picLocks noChangeAspect="1"/>
          </p:cNvPicPr>
          <p:nvPr/>
        </p:nvPicPr>
        <p:blipFill>
          <a:blip r:embed="rId2"/>
          <a:stretch>
            <a:fillRect/>
          </a:stretch>
        </p:blipFill>
        <p:spPr>
          <a:xfrm>
            <a:off x="8153400" y="1331157"/>
            <a:ext cx="2590800" cy="4605867"/>
          </a:xfrm>
          <a:prstGeom prst="rect">
            <a:avLst/>
          </a:prstGeom>
        </p:spPr>
      </p:pic>
      <p:sp>
        <p:nvSpPr>
          <p:cNvPr id="21" name="Textfeld 20">
            <a:extLst>
              <a:ext uri="{FF2B5EF4-FFF2-40B4-BE49-F238E27FC236}">
                <a16:creationId xmlns:a16="http://schemas.microsoft.com/office/drawing/2014/main" id="{425C2B38-ACCE-AC71-5181-8C30154F837E}"/>
              </a:ext>
            </a:extLst>
          </p:cNvPr>
          <p:cNvSpPr txBox="1"/>
          <p:nvPr/>
        </p:nvSpPr>
        <p:spPr>
          <a:xfrm>
            <a:off x="8153400" y="5991270"/>
            <a:ext cx="2590800" cy="246221"/>
          </a:xfrm>
          <a:prstGeom prst="rect">
            <a:avLst/>
          </a:prstGeom>
          <a:noFill/>
        </p:spPr>
        <p:txBody>
          <a:bodyPr wrap="square" rtlCol="0">
            <a:spAutoFit/>
          </a:bodyPr>
          <a:lstStyle/>
          <a:p>
            <a:r>
              <a:rPr lang="de-DE" sz="1000" dirty="0"/>
              <a:t>Foto: Tanja Voss; Klosterkirche Loccum</a:t>
            </a:r>
          </a:p>
        </p:txBody>
      </p:sp>
    </p:spTree>
    <p:extLst>
      <p:ext uri="{BB962C8B-B14F-4D97-AF65-F5344CB8AC3E}">
        <p14:creationId xmlns:p14="http://schemas.microsoft.com/office/powerpoint/2010/main" val="719673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960B4A-66D4-0716-6867-CA1618C02A0A}"/>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Kirchenraum innen</a:t>
            </a:r>
            <a:endParaRPr lang="de-DE" u="sng" dirty="0"/>
          </a:p>
        </p:txBody>
      </p:sp>
      <p:sp>
        <p:nvSpPr>
          <p:cNvPr id="3" name="Inhaltsplatzhalter 2">
            <a:extLst>
              <a:ext uri="{FF2B5EF4-FFF2-40B4-BE49-F238E27FC236}">
                <a16:creationId xmlns:a16="http://schemas.microsoft.com/office/drawing/2014/main" id="{6DEA93D3-87DD-1FED-CD60-FB7D434F4ACC}"/>
              </a:ext>
            </a:extLst>
          </p:cNvPr>
          <p:cNvSpPr>
            <a:spLocks noGrp="1"/>
          </p:cNvSpPr>
          <p:nvPr>
            <p:ph sz="half" idx="1"/>
          </p:nvPr>
        </p:nvSpPr>
        <p:spPr>
          <a:xfrm>
            <a:off x="838200" y="2177456"/>
            <a:ext cx="5097780" cy="3795748"/>
          </a:xfrm>
        </p:spPr>
        <p:txBody>
          <a:bodyPr>
            <a:normAutofit/>
          </a:bodyPr>
          <a:lstStyle/>
          <a:p>
            <a:r>
              <a:rPr lang="de-DE" sz="3600" dirty="0"/>
              <a:t>Kreuz</a:t>
            </a:r>
          </a:p>
          <a:p>
            <a:pPr lvl="1"/>
            <a:r>
              <a:rPr lang="de-DE" sz="2200" dirty="0"/>
              <a:t>Suche das größte Kreuz  in der Kirche.</a:t>
            </a:r>
          </a:p>
          <a:p>
            <a:pPr lvl="1"/>
            <a:r>
              <a:rPr lang="de-DE" sz="2200" dirty="0"/>
              <a:t>Nimm dein Handfernrohr und schaue das Kreuz damit genau an.</a:t>
            </a:r>
          </a:p>
          <a:p>
            <a:pPr lvl="1"/>
            <a:r>
              <a:rPr lang="de-DE" sz="2200" dirty="0"/>
              <a:t>Schätze: Höhe:_____ Breite: ____</a:t>
            </a:r>
          </a:p>
          <a:p>
            <a:pPr marL="0" indent="0">
              <a:buNone/>
            </a:pPr>
            <a:endParaRPr lang="de-DE" sz="2200" dirty="0"/>
          </a:p>
          <a:p>
            <a:pPr lvl="1"/>
            <a:r>
              <a:rPr lang="de-DE" sz="2200" dirty="0"/>
              <a:t>Lege deine Steine unter das Kreuz.</a:t>
            </a:r>
          </a:p>
          <a:p>
            <a:pPr lvl="1"/>
            <a:r>
              <a:rPr lang="de-DE" sz="2200" dirty="0"/>
              <a:t>Zum Schluss soll ein Kreuz auf dem Boden aus euren Steinen entstehen.</a:t>
            </a:r>
          </a:p>
          <a:p>
            <a:pPr lvl="1"/>
            <a:endParaRPr lang="de-DE" sz="2200" dirty="0"/>
          </a:p>
        </p:txBody>
      </p:sp>
      <p:sp>
        <p:nvSpPr>
          <p:cNvPr id="7" name="Fußzeilenplatzhalter 6">
            <a:extLst>
              <a:ext uri="{FF2B5EF4-FFF2-40B4-BE49-F238E27FC236}">
                <a16:creationId xmlns:a16="http://schemas.microsoft.com/office/drawing/2014/main" id="{50236EE5-28EE-0908-E7E5-509A5C16FAE5}"/>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BC51526B-516B-F930-9920-61FB775CED14}"/>
              </a:ext>
            </a:extLst>
          </p:cNvPr>
          <p:cNvSpPr>
            <a:spLocks noGrp="1"/>
          </p:cNvSpPr>
          <p:nvPr>
            <p:ph type="sldNum" sz="quarter" idx="12"/>
          </p:nvPr>
        </p:nvSpPr>
        <p:spPr/>
        <p:txBody>
          <a:bodyPr/>
          <a:lstStyle/>
          <a:p>
            <a:fld id="{DA753079-08D3-2647-BADB-17D258555B30}" type="slidenum">
              <a:rPr lang="de-DE" smtClean="0"/>
              <a:t>9</a:t>
            </a:fld>
            <a:endParaRPr lang="de-DE"/>
          </a:p>
        </p:txBody>
      </p:sp>
      <p:pic>
        <p:nvPicPr>
          <p:cNvPr id="16" name="Grafik 15">
            <a:extLst>
              <a:ext uri="{FF2B5EF4-FFF2-40B4-BE49-F238E27FC236}">
                <a16:creationId xmlns:a16="http://schemas.microsoft.com/office/drawing/2014/main" id="{C98222BE-EDE0-A4DA-FFF7-66F333874D1C}"/>
              </a:ext>
            </a:extLst>
          </p:cNvPr>
          <p:cNvPicPr>
            <a:picLocks noChangeAspect="1"/>
          </p:cNvPicPr>
          <p:nvPr/>
        </p:nvPicPr>
        <p:blipFill rotWithShape="1">
          <a:blip r:embed="rId2"/>
          <a:srcRect l="17000" r="45378"/>
          <a:stretch/>
        </p:blipFill>
        <p:spPr>
          <a:xfrm>
            <a:off x="8208518" y="1331158"/>
            <a:ext cx="2743199" cy="4268540"/>
          </a:xfrm>
          <a:prstGeom prst="rect">
            <a:avLst/>
          </a:prstGeom>
        </p:spPr>
      </p:pic>
      <p:sp>
        <p:nvSpPr>
          <p:cNvPr id="17" name="Textfeld 16">
            <a:extLst>
              <a:ext uri="{FF2B5EF4-FFF2-40B4-BE49-F238E27FC236}">
                <a16:creationId xmlns:a16="http://schemas.microsoft.com/office/drawing/2014/main" id="{0A564E5E-972E-84E6-F7F9-17F363EDADA0}"/>
              </a:ext>
            </a:extLst>
          </p:cNvPr>
          <p:cNvSpPr txBox="1"/>
          <p:nvPr/>
        </p:nvSpPr>
        <p:spPr>
          <a:xfrm>
            <a:off x="8208518" y="5731189"/>
            <a:ext cx="2829621" cy="246221"/>
          </a:xfrm>
          <a:prstGeom prst="rect">
            <a:avLst/>
          </a:prstGeom>
          <a:noFill/>
        </p:spPr>
        <p:txBody>
          <a:bodyPr wrap="none" rtlCol="0">
            <a:spAutoFit/>
          </a:bodyPr>
          <a:lstStyle/>
          <a:p>
            <a:r>
              <a:rPr lang="de-DE" sz="1000" dirty="0"/>
              <a:t>Foto: Tanja Voss; Kirche in Groß-</a:t>
            </a:r>
            <a:r>
              <a:rPr lang="de-DE" sz="1000" dirty="0" err="1"/>
              <a:t>Zicker</a:t>
            </a:r>
            <a:r>
              <a:rPr lang="de-DE" sz="1000" dirty="0"/>
              <a:t> / </a:t>
            </a:r>
            <a:r>
              <a:rPr lang="de-DE" sz="1000" dirty="0" err="1"/>
              <a:t>Mönchgut</a:t>
            </a:r>
            <a:endParaRPr lang="de-DE" sz="1000" dirty="0"/>
          </a:p>
        </p:txBody>
      </p:sp>
    </p:spTree>
    <p:extLst>
      <p:ext uri="{BB962C8B-B14F-4D97-AF65-F5344CB8AC3E}">
        <p14:creationId xmlns:p14="http://schemas.microsoft.com/office/powerpoint/2010/main" val="2699201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960B4A-66D4-0716-6867-CA1618C02A0A}"/>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Kirchenraum innen</a:t>
            </a:r>
            <a:endParaRPr lang="de-DE" u="sng" dirty="0"/>
          </a:p>
        </p:txBody>
      </p:sp>
      <p:sp>
        <p:nvSpPr>
          <p:cNvPr id="3" name="Inhaltsplatzhalter 2">
            <a:extLst>
              <a:ext uri="{FF2B5EF4-FFF2-40B4-BE49-F238E27FC236}">
                <a16:creationId xmlns:a16="http://schemas.microsoft.com/office/drawing/2014/main" id="{6DEA93D3-87DD-1FED-CD60-FB7D434F4ACC}"/>
              </a:ext>
            </a:extLst>
          </p:cNvPr>
          <p:cNvSpPr>
            <a:spLocks noGrp="1"/>
          </p:cNvSpPr>
          <p:nvPr>
            <p:ph sz="half" idx="1"/>
          </p:nvPr>
        </p:nvSpPr>
        <p:spPr>
          <a:xfrm>
            <a:off x="838200" y="2177456"/>
            <a:ext cx="5097780" cy="3795748"/>
          </a:xfrm>
        </p:spPr>
        <p:txBody>
          <a:bodyPr>
            <a:normAutofit lnSpcReduction="10000"/>
          </a:bodyPr>
          <a:lstStyle/>
          <a:p>
            <a:r>
              <a:rPr lang="de-DE" sz="3600" dirty="0"/>
              <a:t>Altar (Raum und Tisch)</a:t>
            </a:r>
          </a:p>
          <a:p>
            <a:pPr lvl="1"/>
            <a:r>
              <a:rPr lang="de-DE" sz="2200" dirty="0"/>
              <a:t>Gehe mit Mäuseschritten einmal um den Altartisch.</a:t>
            </a:r>
          </a:p>
          <a:p>
            <a:pPr lvl="1"/>
            <a:r>
              <a:rPr lang="de-DE" sz="2200" dirty="0"/>
              <a:t>Lege - dein Schönstes von draußen - an eine Stelle auf dem Altartisch, die dir am besten gefällt.</a:t>
            </a:r>
          </a:p>
          <a:p>
            <a:pPr lvl="1"/>
            <a:r>
              <a:rPr lang="de-DE" sz="2200" dirty="0"/>
              <a:t>Fotografiere es.</a:t>
            </a:r>
          </a:p>
          <a:p>
            <a:pPr lvl="1"/>
            <a:endParaRPr lang="de-DE" sz="2200" dirty="0"/>
          </a:p>
          <a:p>
            <a:pPr lvl="1"/>
            <a:r>
              <a:rPr lang="de-DE" sz="2200" dirty="0"/>
              <a:t>Miss mit einem Zollstock die erste Stufe des Altarraumes. Wie lang ist sie? ___________</a:t>
            </a:r>
          </a:p>
          <a:p>
            <a:pPr lvl="1"/>
            <a:endParaRPr lang="de-DE" sz="2200" dirty="0"/>
          </a:p>
        </p:txBody>
      </p:sp>
      <p:sp>
        <p:nvSpPr>
          <p:cNvPr id="7" name="Fußzeilenplatzhalter 6">
            <a:extLst>
              <a:ext uri="{FF2B5EF4-FFF2-40B4-BE49-F238E27FC236}">
                <a16:creationId xmlns:a16="http://schemas.microsoft.com/office/drawing/2014/main" id="{EE6086D7-DBD6-A8B2-4D11-52BAF6318511}"/>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5EC19289-F39C-9BAE-7CF6-10DECE3DA466}"/>
              </a:ext>
            </a:extLst>
          </p:cNvPr>
          <p:cNvSpPr>
            <a:spLocks noGrp="1"/>
          </p:cNvSpPr>
          <p:nvPr>
            <p:ph type="sldNum" sz="quarter" idx="12"/>
          </p:nvPr>
        </p:nvSpPr>
        <p:spPr/>
        <p:txBody>
          <a:bodyPr/>
          <a:lstStyle/>
          <a:p>
            <a:fld id="{DA753079-08D3-2647-BADB-17D258555B30}" type="slidenum">
              <a:rPr lang="de-DE" smtClean="0"/>
              <a:t>10</a:t>
            </a:fld>
            <a:endParaRPr lang="de-DE"/>
          </a:p>
        </p:txBody>
      </p:sp>
      <p:pic>
        <p:nvPicPr>
          <p:cNvPr id="17" name="Grafik 16">
            <a:extLst>
              <a:ext uri="{FF2B5EF4-FFF2-40B4-BE49-F238E27FC236}">
                <a16:creationId xmlns:a16="http://schemas.microsoft.com/office/drawing/2014/main" id="{DD20F208-CABB-C766-2BC4-A1E6CE2AB081}"/>
              </a:ext>
            </a:extLst>
          </p:cNvPr>
          <p:cNvPicPr>
            <a:picLocks noChangeAspect="1"/>
          </p:cNvPicPr>
          <p:nvPr/>
        </p:nvPicPr>
        <p:blipFill>
          <a:blip r:embed="rId2"/>
          <a:stretch>
            <a:fillRect/>
          </a:stretch>
        </p:blipFill>
        <p:spPr>
          <a:xfrm>
            <a:off x="6452616" y="1993940"/>
            <a:ext cx="4645719" cy="2870121"/>
          </a:xfrm>
          <a:prstGeom prst="rect">
            <a:avLst/>
          </a:prstGeom>
        </p:spPr>
      </p:pic>
      <p:sp>
        <p:nvSpPr>
          <p:cNvPr id="18" name="Textfeld 17">
            <a:extLst>
              <a:ext uri="{FF2B5EF4-FFF2-40B4-BE49-F238E27FC236}">
                <a16:creationId xmlns:a16="http://schemas.microsoft.com/office/drawing/2014/main" id="{BAECFC13-3F39-1F84-2224-431B75F26299}"/>
              </a:ext>
            </a:extLst>
          </p:cNvPr>
          <p:cNvSpPr txBox="1"/>
          <p:nvPr/>
        </p:nvSpPr>
        <p:spPr>
          <a:xfrm>
            <a:off x="7360664" y="5000986"/>
            <a:ext cx="2829621" cy="246221"/>
          </a:xfrm>
          <a:prstGeom prst="rect">
            <a:avLst/>
          </a:prstGeom>
          <a:noFill/>
        </p:spPr>
        <p:txBody>
          <a:bodyPr wrap="none" rtlCol="0">
            <a:spAutoFit/>
          </a:bodyPr>
          <a:lstStyle/>
          <a:p>
            <a:r>
              <a:rPr lang="de-DE" sz="1000" dirty="0"/>
              <a:t>Foto: Tanja Voss; Kirche in Groß-</a:t>
            </a:r>
            <a:r>
              <a:rPr lang="de-DE" sz="1000" dirty="0" err="1"/>
              <a:t>Zicker</a:t>
            </a:r>
            <a:r>
              <a:rPr lang="de-DE" sz="1000" dirty="0"/>
              <a:t> / </a:t>
            </a:r>
            <a:r>
              <a:rPr lang="de-DE" sz="1000" dirty="0" err="1"/>
              <a:t>Mönchgut</a:t>
            </a:r>
            <a:endParaRPr lang="de-DE" sz="1000" dirty="0"/>
          </a:p>
        </p:txBody>
      </p:sp>
    </p:spTree>
    <p:extLst>
      <p:ext uri="{BB962C8B-B14F-4D97-AF65-F5344CB8AC3E}">
        <p14:creationId xmlns:p14="http://schemas.microsoft.com/office/powerpoint/2010/main" val="22342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960B4A-66D4-0716-6867-CA1618C02A0A}"/>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Kirchenraum innen</a:t>
            </a:r>
            <a:endParaRPr lang="de-DE" u="sng" dirty="0"/>
          </a:p>
        </p:txBody>
      </p:sp>
      <p:sp>
        <p:nvSpPr>
          <p:cNvPr id="3" name="Inhaltsplatzhalter 2">
            <a:extLst>
              <a:ext uri="{FF2B5EF4-FFF2-40B4-BE49-F238E27FC236}">
                <a16:creationId xmlns:a16="http://schemas.microsoft.com/office/drawing/2014/main" id="{6DEA93D3-87DD-1FED-CD60-FB7D434F4ACC}"/>
              </a:ext>
            </a:extLst>
          </p:cNvPr>
          <p:cNvSpPr>
            <a:spLocks noGrp="1"/>
          </p:cNvSpPr>
          <p:nvPr>
            <p:ph sz="half" idx="1"/>
          </p:nvPr>
        </p:nvSpPr>
        <p:spPr>
          <a:xfrm>
            <a:off x="838200" y="2177455"/>
            <a:ext cx="5097780" cy="4012167"/>
          </a:xfrm>
        </p:spPr>
        <p:txBody>
          <a:bodyPr>
            <a:normAutofit/>
          </a:bodyPr>
          <a:lstStyle/>
          <a:p>
            <a:r>
              <a:rPr lang="de-DE" sz="3600" dirty="0"/>
              <a:t>Fragen / Gegenstände</a:t>
            </a:r>
          </a:p>
          <a:p>
            <a:pPr lvl="1"/>
            <a:r>
              <a:rPr lang="de-DE" sz="2000" dirty="0"/>
              <a:t>Gehe mit deinem Partner / Partnerin leise in der Kirche umher.</a:t>
            </a:r>
          </a:p>
          <a:p>
            <a:pPr lvl="1"/>
            <a:r>
              <a:rPr lang="de-DE" sz="2000" dirty="0"/>
              <a:t>Du führst ihn / sie langsam durch die Kirche. Eine Augenbinde ist auf den Augen.</a:t>
            </a:r>
          </a:p>
          <a:p>
            <a:pPr lvl="1"/>
            <a:r>
              <a:rPr lang="de-DE" sz="2000" dirty="0"/>
              <a:t>Bleibe an einem Ort stehen, den man mit den Händen befühlen darf. (Tür, Taufbecken, Bank, Säule, Pfeiler, ...)</a:t>
            </a:r>
          </a:p>
          <a:p>
            <a:pPr lvl="1"/>
            <a:r>
              <a:rPr lang="de-DE" sz="2000" dirty="0"/>
              <a:t>Lass diesen Gegenstand beschreiben und benennen.</a:t>
            </a:r>
          </a:p>
          <a:p>
            <a:pPr lvl="1"/>
            <a:r>
              <a:rPr lang="de-DE" sz="2000" dirty="0"/>
              <a:t>Wechselt euch ab.</a:t>
            </a:r>
          </a:p>
          <a:p>
            <a:pPr lvl="1"/>
            <a:endParaRPr lang="de-DE" sz="2000" dirty="0"/>
          </a:p>
          <a:p>
            <a:pPr lvl="1"/>
            <a:endParaRPr lang="de-DE" sz="2000" dirty="0"/>
          </a:p>
        </p:txBody>
      </p:sp>
      <p:pic>
        <p:nvPicPr>
          <p:cNvPr id="11" name="Inhaltsplatzhalter 10" descr="Ein Bild, das Kunst, Schwarz, Schwarzweiß, Schatten enthält.&#10;&#10;Automatisch generierte Beschreibung">
            <a:extLst>
              <a:ext uri="{FF2B5EF4-FFF2-40B4-BE49-F238E27FC236}">
                <a16:creationId xmlns:a16="http://schemas.microsoft.com/office/drawing/2014/main" id="{EA93791C-512C-3025-5F6F-08017D0C4157}"/>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7455482" y="2178050"/>
            <a:ext cx="2699173" cy="3795713"/>
          </a:xfrm>
        </p:spPr>
      </p:pic>
      <p:sp>
        <p:nvSpPr>
          <p:cNvPr id="7" name="Fußzeilenplatzhalter 6">
            <a:extLst>
              <a:ext uri="{FF2B5EF4-FFF2-40B4-BE49-F238E27FC236}">
                <a16:creationId xmlns:a16="http://schemas.microsoft.com/office/drawing/2014/main" id="{D9A4D2E6-5ADE-93E8-6E1F-78EDAA5048AE}"/>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EDE90430-5BE7-B51C-64DC-88FDF8680809}"/>
              </a:ext>
            </a:extLst>
          </p:cNvPr>
          <p:cNvSpPr>
            <a:spLocks noGrp="1"/>
          </p:cNvSpPr>
          <p:nvPr>
            <p:ph type="sldNum" sz="quarter" idx="12"/>
          </p:nvPr>
        </p:nvSpPr>
        <p:spPr/>
        <p:txBody>
          <a:bodyPr/>
          <a:lstStyle/>
          <a:p>
            <a:fld id="{DA753079-08D3-2647-BADB-17D258555B30}" type="slidenum">
              <a:rPr lang="de-DE" smtClean="0"/>
              <a:t>11</a:t>
            </a:fld>
            <a:endParaRPr lang="de-DE"/>
          </a:p>
        </p:txBody>
      </p:sp>
    </p:spTree>
    <p:extLst>
      <p:ext uri="{BB962C8B-B14F-4D97-AF65-F5344CB8AC3E}">
        <p14:creationId xmlns:p14="http://schemas.microsoft.com/office/powerpoint/2010/main" val="773144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960B4A-66D4-0716-6867-CA1618C02A0A}"/>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Kirchenraum innen</a:t>
            </a:r>
            <a:endParaRPr lang="de-DE" u="sng" dirty="0"/>
          </a:p>
        </p:txBody>
      </p:sp>
      <p:sp>
        <p:nvSpPr>
          <p:cNvPr id="3" name="Inhaltsplatzhalter 2">
            <a:extLst>
              <a:ext uri="{FF2B5EF4-FFF2-40B4-BE49-F238E27FC236}">
                <a16:creationId xmlns:a16="http://schemas.microsoft.com/office/drawing/2014/main" id="{6DEA93D3-87DD-1FED-CD60-FB7D434F4ACC}"/>
              </a:ext>
            </a:extLst>
          </p:cNvPr>
          <p:cNvSpPr>
            <a:spLocks noGrp="1"/>
          </p:cNvSpPr>
          <p:nvPr>
            <p:ph sz="half" idx="1"/>
          </p:nvPr>
        </p:nvSpPr>
        <p:spPr>
          <a:xfrm>
            <a:off x="838200" y="2177456"/>
            <a:ext cx="5097780" cy="3795748"/>
          </a:xfrm>
        </p:spPr>
        <p:txBody>
          <a:bodyPr>
            <a:normAutofit/>
          </a:bodyPr>
          <a:lstStyle/>
          <a:p>
            <a:r>
              <a:rPr lang="de-DE" sz="3600" dirty="0"/>
              <a:t>Tabernakel</a:t>
            </a:r>
            <a:r>
              <a:rPr lang="de-DE" sz="2400" dirty="0"/>
              <a:t> </a:t>
            </a:r>
          </a:p>
          <a:p>
            <a:pPr marL="0" indent="0">
              <a:buNone/>
            </a:pPr>
            <a:r>
              <a:rPr lang="de-DE" sz="2400" dirty="0"/>
              <a:t>Kleiner Schrank in der Nähe des Altar</a:t>
            </a:r>
          </a:p>
          <a:p>
            <a:pPr lvl="1"/>
            <a:endParaRPr lang="de-DE" dirty="0"/>
          </a:p>
          <a:p>
            <a:pPr lvl="1"/>
            <a:r>
              <a:rPr lang="de-DE" dirty="0"/>
              <a:t>Suche diesen kleinen Schrank.</a:t>
            </a:r>
          </a:p>
          <a:p>
            <a:pPr lvl="1"/>
            <a:r>
              <a:rPr lang="de-DE" dirty="0"/>
              <a:t>Schreibe auf, wie er aussieht.</a:t>
            </a:r>
          </a:p>
          <a:p>
            <a:pPr lvl="1"/>
            <a:r>
              <a:rPr lang="de-DE" dirty="0"/>
              <a:t>Male ihn auf.</a:t>
            </a:r>
          </a:p>
          <a:p>
            <a:pPr lvl="1"/>
            <a:r>
              <a:rPr lang="de-DE" dirty="0"/>
              <a:t>Was denkst du, wird dort aufbewahrt?</a:t>
            </a:r>
          </a:p>
          <a:p>
            <a:pPr lvl="1"/>
            <a:endParaRPr lang="de-DE" dirty="0"/>
          </a:p>
        </p:txBody>
      </p:sp>
      <p:pic>
        <p:nvPicPr>
          <p:cNvPr id="11" name="Inhaltsplatzhalter 10" descr="Ein Bild, das Kirche, Kunst, Bilderrahmen, Im Haus enthält.&#10;&#10;Automatisch generierte Beschreibung">
            <a:extLst>
              <a:ext uri="{FF2B5EF4-FFF2-40B4-BE49-F238E27FC236}">
                <a16:creationId xmlns:a16="http://schemas.microsoft.com/office/drawing/2014/main" id="{8FC12E11-EC0F-50BC-1F5A-D43E0CA4695B}"/>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7991277" y="1808159"/>
            <a:ext cx="2846784" cy="3795713"/>
          </a:xfrm>
        </p:spPr>
      </p:pic>
      <p:sp>
        <p:nvSpPr>
          <p:cNvPr id="7" name="Fußzeilenplatzhalter 6">
            <a:extLst>
              <a:ext uri="{FF2B5EF4-FFF2-40B4-BE49-F238E27FC236}">
                <a16:creationId xmlns:a16="http://schemas.microsoft.com/office/drawing/2014/main" id="{E762AECC-A315-84C9-40CB-EF1536184FD9}"/>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ABA9A962-1407-FD00-8E9B-BBD5E40F410A}"/>
              </a:ext>
            </a:extLst>
          </p:cNvPr>
          <p:cNvSpPr>
            <a:spLocks noGrp="1"/>
          </p:cNvSpPr>
          <p:nvPr>
            <p:ph type="sldNum" sz="quarter" idx="12"/>
          </p:nvPr>
        </p:nvSpPr>
        <p:spPr/>
        <p:txBody>
          <a:bodyPr/>
          <a:lstStyle/>
          <a:p>
            <a:fld id="{DA753079-08D3-2647-BADB-17D258555B30}" type="slidenum">
              <a:rPr lang="de-DE" smtClean="0"/>
              <a:t>12</a:t>
            </a:fld>
            <a:endParaRPr lang="de-DE"/>
          </a:p>
        </p:txBody>
      </p:sp>
      <p:sp>
        <p:nvSpPr>
          <p:cNvPr id="12" name="Textfeld 11">
            <a:extLst>
              <a:ext uri="{FF2B5EF4-FFF2-40B4-BE49-F238E27FC236}">
                <a16:creationId xmlns:a16="http://schemas.microsoft.com/office/drawing/2014/main" id="{BFC432AC-568F-ECDB-970D-58FCE03240DB}"/>
              </a:ext>
            </a:extLst>
          </p:cNvPr>
          <p:cNvSpPr txBox="1"/>
          <p:nvPr/>
        </p:nvSpPr>
        <p:spPr>
          <a:xfrm>
            <a:off x="7991277" y="5603872"/>
            <a:ext cx="2846784" cy="369332"/>
          </a:xfrm>
          <a:prstGeom prst="rect">
            <a:avLst/>
          </a:prstGeom>
          <a:noFill/>
        </p:spPr>
        <p:txBody>
          <a:bodyPr wrap="square" rtlCol="0">
            <a:spAutoFit/>
          </a:bodyPr>
          <a:lstStyle/>
          <a:p>
            <a:r>
              <a:rPr lang="de-DE" sz="900"/>
              <a:t>"</a:t>
            </a:r>
            <a:r>
              <a:rPr lang="de-DE" sz="900">
                <a:hlinkClick r:id="rId3" tooltip="https://www.flickr.com/photos/41663637@N00/2821561121/"/>
              </a:rPr>
              <a:t>Dieses Foto</a:t>
            </a:r>
            <a:r>
              <a:rPr lang="de-DE" sz="900"/>
              <a:t>" von Unbekannter Autor ist lizenziert gemäß </a:t>
            </a:r>
            <a:r>
              <a:rPr lang="de-DE" sz="900">
                <a:hlinkClick r:id="rId4" tooltip="https://creativecommons.org/licenses/by-nd/3.0/"/>
              </a:rPr>
              <a:t>CC BY-ND</a:t>
            </a:r>
            <a:endParaRPr lang="de-DE" sz="900"/>
          </a:p>
        </p:txBody>
      </p:sp>
    </p:spTree>
    <p:extLst>
      <p:ext uri="{BB962C8B-B14F-4D97-AF65-F5344CB8AC3E}">
        <p14:creationId xmlns:p14="http://schemas.microsoft.com/office/powerpoint/2010/main" val="79475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960B4A-66D4-0716-6867-CA1618C02A0A}"/>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Kirchenraum innen</a:t>
            </a:r>
            <a:endParaRPr lang="de-DE" u="sng" dirty="0"/>
          </a:p>
        </p:txBody>
      </p:sp>
      <p:sp>
        <p:nvSpPr>
          <p:cNvPr id="3" name="Inhaltsplatzhalter 2">
            <a:extLst>
              <a:ext uri="{FF2B5EF4-FFF2-40B4-BE49-F238E27FC236}">
                <a16:creationId xmlns:a16="http://schemas.microsoft.com/office/drawing/2014/main" id="{6DEA93D3-87DD-1FED-CD60-FB7D434F4ACC}"/>
              </a:ext>
            </a:extLst>
          </p:cNvPr>
          <p:cNvSpPr>
            <a:spLocks noGrp="1"/>
          </p:cNvSpPr>
          <p:nvPr>
            <p:ph sz="half" idx="1"/>
          </p:nvPr>
        </p:nvSpPr>
        <p:spPr>
          <a:xfrm>
            <a:off x="838200" y="2177456"/>
            <a:ext cx="5097780" cy="3795748"/>
          </a:xfrm>
        </p:spPr>
        <p:txBody>
          <a:bodyPr>
            <a:normAutofit/>
          </a:bodyPr>
          <a:lstStyle/>
          <a:p>
            <a:r>
              <a:rPr lang="de-DE" sz="3600" dirty="0"/>
              <a:t>Taufbecken</a:t>
            </a:r>
          </a:p>
          <a:p>
            <a:pPr lvl="1"/>
            <a:endParaRPr lang="de-DE" dirty="0"/>
          </a:p>
          <a:p>
            <a:pPr lvl="1"/>
            <a:r>
              <a:rPr lang="de-DE" dirty="0"/>
              <a:t>Fotografiere es.</a:t>
            </a:r>
          </a:p>
          <a:p>
            <a:pPr lvl="1"/>
            <a:r>
              <a:rPr lang="de-DE" dirty="0"/>
              <a:t>Schraffiere die Oberfläche mit einem Papier und Bleistift.</a:t>
            </a:r>
          </a:p>
          <a:p>
            <a:pPr lvl="1"/>
            <a:r>
              <a:rPr lang="de-DE" dirty="0"/>
              <a:t>Stelle es auf dein eBook.</a:t>
            </a:r>
          </a:p>
          <a:p>
            <a:pPr lvl="1"/>
            <a:endParaRPr lang="de-DE" dirty="0"/>
          </a:p>
        </p:txBody>
      </p:sp>
      <p:pic>
        <p:nvPicPr>
          <p:cNvPr id="11" name="Inhaltsplatzhalter 10" descr="Ein Bild, das Im Haus, Sockel, Kapelle, Wasserbecken enthält.&#10;&#10;Automatisch generierte Beschreibung">
            <a:extLst>
              <a:ext uri="{FF2B5EF4-FFF2-40B4-BE49-F238E27FC236}">
                <a16:creationId xmlns:a16="http://schemas.microsoft.com/office/drawing/2014/main" id="{305388F0-7DD8-9A47-9996-57E891E37039}"/>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8153400" y="1531143"/>
            <a:ext cx="2802303" cy="3795713"/>
          </a:xfrm>
        </p:spPr>
      </p:pic>
      <p:sp>
        <p:nvSpPr>
          <p:cNvPr id="7" name="Fußzeilenplatzhalter 6">
            <a:extLst>
              <a:ext uri="{FF2B5EF4-FFF2-40B4-BE49-F238E27FC236}">
                <a16:creationId xmlns:a16="http://schemas.microsoft.com/office/drawing/2014/main" id="{96D88E0A-F0CC-12C2-D433-F18A646DCEAC}"/>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D0E82E39-B3B1-A1CF-6C37-2760A9A40FAA}"/>
              </a:ext>
            </a:extLst>
          </p:cNvPr>
          <p:cNvSpPr>
            <a:spLocks noGrp="1"/>
          </p:cNvSpPr>
          <p:nvPr>
            <p:ph type="sldNum" sz="quarter" idx="12"/>
          </p:nvPr>
        </p:nvSpPr>
        <p:spPr/>
        <p:txBody>
          <a:bodyPr/>
          <a:lstStyle/>
          <a:p>
            <a:fld id="{DA753079-08D3-2647-BADB-17D258555B30}" type="slidenum">
              <a:rPr lang="de-DE" smtClean="0"/>
              <a:t>13</a:t>
            </a:fld>
            <a:endParaRPr lang="de-DE"/>
          </a:p>
        </p:txBody>
      </p:sp>
      <p:sp>
        <p:nvSpPr>
          <p:cNvPr id="12" name="Textfeld 11">
            <a:extLst>
              <a:ext uri="{FF2B5EF4-FFF2-40B4-BE49-F238E27FC236}">
                <a16:creationId xmlns:a16="http://schemas.microsoft.com/office/drawing/2014/main" id="{319EC1FE-C730-02EE-1284-556916EFDCEE}"/>
              </a:ext>
            </a:extLst>
          </p:cNvPr>
          <p:cNvSpPr txBox="1"/>
          <p:nvPr/>
        </p:nvSpPr>
        <p:spPr>
          <a:xfrm>
            <a:off x="8153400" y="5326856"/>
            <a:ext cx="2802303" cy="369332"/>
          </a:xfrm>
          <a:prstGeom prst="rect">
            <a:avLst/>
          </a:prstGeom>
          <a:noFill/>
        </p:spPr>
        <p:txBody>
          <a:bodyPr wrap="square" rtlCol="0">
            <a:spAutoFit/>
          </a:bodyPr>
          <a:lstStyle/>
          <a:p>
            <a:r>
              <a:rPr lang="de-DE" sz="900"/>
              <a:t>"</a:t>
            </a:r>
            <a:r>
              <a:rPr lang="de-DE" sz="900">
                <a:hlinkClick r:id="rId3" tooltip="https://www.flickr.com/photos/zug55/14765139804/"/>
              </a:rPr>
              <a:t>Dieses Foto</a:t>
            </a:r>
            <a:r>
              <a:rPr lang="de-DE" sz="900"/>
              <a:t>" von Unbekannter Autor ist lizenziert gemäß </a:t>
            </a:r>
            <a:r>
              <a:rPr lang="de-DE" sz="900">
                <a:hlinkClick r:id="rId4" tooltip="https://creativecommons.org/licenses/by-nc-nd/3.0/"/>
              </a:rPr>
              <a:t>CC BY-NC-ND</a:t>
            </a:r>
            <a:endParaRPr lang="de-DE" sz="900"/>
          </a:p>
        </p:txBody>
      </p:sp>
    </p:spTree>
    <p:extLst>
      <p:ext uri="{BB962C8B-B14F-4D97-AF65-F5344CB8AC3E}">
        <p14:creationId xmlns:p14="http://schemas.microsoft.com/office/powerpoint/2010/main" val="3964344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960B4A-66D4-0716-6867-CA1618C02A0A}"/>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Kirchenraum innen</a:t>
            </a:r>
            <a:endParaRPr lang="de-DE" u="sng" dirty="0"/>
          </a:p>
        </p:txBody>
      </p:sp>
      <p:sp>
        <p:nvSpPr>
          <p:cNvPr id="3" name="Inhaltsplatzhalter 2">
            <a:extLst>
              <a:ext uri="{FF2B5EF4-FFF2-40B4-BE49-F238E27FC236}">
                <a16:creationId xmlns:a16="http://schemas.microsoft.com/office/drawing/2014/main" id="{6DEA93D3-87DD-1FED-CD60-FB7D434F4ACC}"/>
              </a:ext>
            </a:extLst>
          </p:cNvPr>
          <p:cNvSpPr>
            <a:spLocks noGrp="1"/>
          </p:cNvSpPr>
          <p:nvPr>
            <p:ph sz="half" idx="1"/>
          </p:nvPr>
        </p:nvSpPr>
        <p:spPr>
          <a:xfrm>
            <a:off x="838200" y="1993941"/>
            <a:ext cx="5097780" cy="4195682"/>
          </a:xfrm>
        </p:spPr>
        <p:txBody>
          <a:bodyPr>
            <a:normAutofit lnSpcReduction="10000"/>
          </a:bodyPr>
          <a:lstStyle/>
          <a:p>
            <a:r>
              <a:rPr lang="de-DE" sz="3600" dirty="0"/>
              <a:t>Figur / Statue</a:t>
            </a:r>
          </a:p>
          <a:p>
            <a:pPr lvl="1"/>
            <a:endParaRPr lang="de-DE" dirty="0"/>
          </a:p>
          <a:p>
            <a:pPr lvl="1"/>
            <a:r>
              <a:rPr lang="de-DE" dirty="0"/>
              <a:t>Suche Statuen / Figuren.</a:t>
            </a:r>
          </a:p>
          <a:p>
            <a:pPr marL="457200" lvl="1" indent="0">
              <a:buNone/>
            </a:pPr>
            <a:r>
              <a:rPr lang="de-DE" dirty="0"/>
              <a:t>Wie viele sind es?</a:t>
            </a:r>
          </a:p>
          <a:p>
            <a:pPr lvl="1"/>
            <a:r>
              <a:rPr lang="de-DE" dirty="0"/>
              <a:t>Entscheide dich für eine.</a:t>
            </a:r>
          </a:p>
          <a:p>
            <a:pPr lvl="1"/>
            <a:r>
              <a:rPr lang="de-DE" dirty="0"/>
              <a:t>Fotografiere sie.</a:t>
            </a:r>
          </a:p>
          <a:p>
            <a:pPr lvl="1"/>
            <a:r>
              <a:rPr lang="de-DE" dirty="0"/>
              <a:t>Stelle sie auf dein eBook.</a:t>
            </a:r>
          </a:p>
          <a:p>
            <a:pPr lvl="1"/>
            <a:r>
              <a:rPr lang="de-DE" dirty="0"/>
              <a:t>Zoome auf eine bestimmte Sache an der Figur. Fotografiere auch diesen Ausschnitt. Begründe deine Auswahl genau.</a:t>
            </a:r>
          </a:p>
          <a:p>
            <a:pPr lvl="1"/>
            <a:endParaRPr lang="de-DE" dirty="0"/>
          </a:p>
        </p:txBody>
      </p:sp>
      <p:pic>
        <p:nvPicPr>
          <p:cNvPr id="6" name="Inhaltsplatzhalter 5" descr="Ein Bild, das Gebäude, Steinschnitt, Schnitzerei, Monument enthält.&#10;&#10;Automatisch generierte Beschreibung">
            <a:extLst>
              <a:ext uri="{FF2B5EF4-FFF2-40B4-BE49-F238E27FC236}">
                <a16:creationId xmlns:a16="http://schemas.microsoft.com/office/drawing/2014/main" id="{7AB37243-DB7D-54F2-046C-F7595ECEA341}"/>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7972654" y="1531143"/>
            <a:ext cx="2511496" cy="3795713"/>
          </a:xfrm>
        </p:spPr>
      </p:pic>
      <p:sp>
        <p:nvSpPr>
          <p:cNvPr id="7" name="Fußzeilenplatzhalter 6">
            <a:extLst>
              <a:ext uri="{FF2B5EF4-FFF2-40B4-BE49-F238E27FC236}">
                <a16:creationId xmlns:a16="http://schemas.microsoft.com/office/drawing/2014/main" id="{96D88E0A-F0CC-12C2-D433-F18A646DCEAC}"/>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D0E82E39-B3B1-A1CF-6C37-2760A9A40FAA}"/>
              </a:ext>
            </a:extLst>
          </p:cNvPr>
          <p:cNvSpPr>
            <a:spLocks noGrp="1"/>
          </p:cNvSpPr>
          <p:nvPr>
            <p:ph type="sldNum" sz="quarter" idx="12"/>
          </p:nvPr>
        </p:nvSpPr>
        <p:spPr/>
        <p:txBody>
          <a:bodyPr/>
          <a:lstStyle/>
          <a:p>
            <a:fld id="{DA753079-08D3-2647-BADB-17D258555B30}" type="slidenum">
              <a:rPr lang="de-DE" smtClean="0"/>
              <a:t>14</a:t>
            </a:fld>
            <a:endParaRPr lang="de-DE"/>
          </a:p>
        </p:txBody>
      </p:sp>
      <p:sp>
        <p:nvSpPr>
          <p:cNvPr id="9" name="Textfeld 8">
            <a:extLst>
              <a:ext uri="{FF2B5EF4-FFF2-40B4-BE49-F238E27FC236}">
                <a16:creationId xmlns:a16="http://schemas.microsoft.com/office/drawing/2014/main" id="{A4278627-9660-48F5-68F6-DCB0394BF74C}"/>
              </a:ext>
            </a:extLst>
          </p:cNvPr>
          <p:cNvSpPr txBox="1"/>
          <p:nvPr/>
        </p:nvSpPr>
        <p:spPr>
          <a:xfrm>
            <a:off x="7972654" y="5326856"/>
            <a:ext cx="2511496" cy="369332"/>
          </a:xfrm>
          <a:prstGeom prst="rect">
            <a:avLst/>
          </a:prstGeom>
          <a:noFill/>
        </p:spPr>
        <p:txBody>
          <a:bodyPr wrap="square" rtlCol="0">
            <a:spAutoFit/>
          </a:bodyPr>
          <a:lstStyle/>
          <a:p>
            <a:r>
              <a:rPr lang="de-DE" sz="900"/>
              <a:t>"</a:t>
            </a:r>
            <a:r>
              <a:rPr lang="de-DE" sz="900">
                <a:hlinkClick r:id="rId3" tooltip="https://commons.wikimedia.org/wiki/File:Statue_of_Jesus_at_St_Joseph%27s_Roman_Catholic_church_in_Junee.jpg"/>
              </a:rPr>
              <a:t>Dieses Foto</a:t>
            </a:r>
            <a:r>
              <a:rPr lang="de-DE" sz="900"/>
              <a:t>" von Unbekannter Autor ist lizenziert gemäß </a:t>
            </a:r>
            <a:r>
              <a:rPr lang="de-DE" sz="900">
                <a:hlinkClick r:id="rId4" tooltip="https://creativecommons.org/licenses/by-sa/3.0/"/>
              </a:rPr>
              <a:t>CC BY-SA</a:t>
            </a:r>
            <a:endParaRPr lang="de-DE" sz="900"/>
          </a:p>
        </p:txBody>
      </p:sp>
    </p:spTree>
    <p:extLst>
      <p:ext uri="{BB962C8B-B14F-4D97-AF65-F5344CB8AC3E}">
        <p14:creationId xmlns:p14="http://schemas.microsoft.com/office/powerpoint/2010/main" val="4142360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960B4A-66D4-0716-6867-CA1618C02A0A}"/>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Kirchenraum innen</a:t>
            </a:r>
            <a:endParaRPr lang="de-DE" u="sng" dirty="0"/>
          </a:p>
        </p:txBody>
      </p:sp>
      <p:sp>
        <p:nvSpPr>
          <p:cNvPr id="3" name="Inhaltsplatzhalter 2">
            <a:extLst>
              <a:ext uri="{FF2B5EF4-FFF2-40B4-BE49-F238E27FC236}">
                <a16:creationId xmlns:a16="http://schemas.microsoft.com/office/drawing/2014/main" id="{6DEA93D3-87DD-1FED-CD60-FB7D434F4ACC}"/>
              </a:ext>
            </a:extLst>
          </p:cNvPr>
          <p:cNvSpPr>
            <a:spLocks noGrp="1"/>
          </p:cNvSpPr>
          <p:nvPr>
            <p:ph sz="half" idx="1"/>
          </p:nvPr>
        </p:nvSpPr>
        <p:spPr>
          <a:xfrm>
            <a:off x="838200" y="2177456"/>
            <a:ext cx="5097780" cy="3795748"/>
          </a:xfrm>
        </p:spPr>
        <p:txBody>
          <a:bodyPr>
            <a:normAutofit/>
          </a:bodyPr>
          <a:lstStyle/>
          <a:p>
            <a:r>
              <a:rPr lang="de-DE" sz="3600" dirty="0"/>
              <a:t>Fenster</a:t>
            </a:r>
          </a:p>
          <a:p>
            <a:pPr marL="0" indent="0">
              <a:buNone/>
            </a:pPr>
            <a:r>
              <a:rPr lang="de-DE" sz="2200" dirty="0"/>
              <a:t>Wo befinden sich überall Fenster in der Kirche?</a:t>
            </a:r>
          </a:p>
          <a:p>
            <a:pPr lvl="1"/>
            <a:r>
              <a:rPr lang="de-DE" sz="2200" dirty="0"/>
              <a:t>Zähle sie. Schreibe auf, wie viele es sind.</a:t>
            </a:r>
          </a:p>
          <a:p>
            <a:pPr lvl="1"/>
            <a:r>
              <a:rPr lang="de-DE" sz="2200" dirty="0"/>
              <a:t>Fotografiere ein besonderes Fenster! </a:t>
            </a:r>
          </a:p>
          <a:p>
            <a:pPr lvl="1"/>
            <a:r>
              <a:rPr lang="de-DE" sz="2200" dirty="0"/>
              <a:t>Male einen Ausschnitt davon ab!</a:t>
            </a:r>
          </a:p>
          <a:p>
            <a:pPr lvl="1"/>
            <a:r>
              <a:rPr lang="de-DE" sz="2200" dirty="0"/>
              <a:t>Stelle ihn auf dein eBook und begründe deine Auswahl.</a:t>
            </a:r>
          </a:p>
        </p:txBody>
      </p:sp>
      <p:sp>
        <p:nvSpPr>
          <p:cNvPr id="7" name="Fußzeilenplatzhalter 6">
            <a:extLst>
              <a:ext uri="{FF2B5EF4-FFF2-40B4-BE49-F238E27FC236}">
                <a16:creationId xmlns:a16="http://schemas.microsoft.com/office/drawing/2014/main" id="{B3D2F3E1-D10A-13D8-B9B4-DC36D43D43B4}"/>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84858C4A-57FD-A3C1-651C-BB9621089D8A}"/>
              </a:ext>
            </a:extLst>
          </p:cNvPr>
          <p:cNvSpPr>
            <a:spLocks noGrp="1"/>
          </p:cNvSpPr>
          <p:nvPr>
            <p:ph type="sldNum" sz="quarter" idx="12"/>
          </p:nvPr>
        </p:nvSpPr>
        <p:spPr/>
        <p:txBody>
          <a:bodyPr/>
          <a:lstStyle/>
          <a:p>
            <a:fld id="{DA753079-08D3-2647-BADB-17D258555B30}" type="slidenum">
              <a:rPr lang="de-DE" smtClean="0"/>
              <a:t>15</a:t>
            </a:fld>
            <a:endParaRPr lang="de-DE"/>
          </a:p>
        </p:txBody>
      </p:sp>
      <p:pic>
        <p:nvPicPr>
          <p:cNvPr id="16" name="Grafik 15">
            <a:extLst>
              <a:ext uri="{FF2B5EF4-FFF2-40B4-BE49-F238E27FC236}">
                <a16:creationId xmlns:a16="http://schemas.microsoft.com/office/drawing/2014/main" id="{286EAFAC-4E60-75A2-F53D-30BBFFBBE318}"/>
              </a:ext>
            </a:extLst>
          </p:cNvPr>
          <p:cNvPicPr>
            <a:picLocks noChangeAspect="1"/>
          </p:cNvPicPr>
          <p:nvPr/>
        </p:nvPicPr>
        <p:blipFill>
          <a:blip r:embed="rId2"/>
          <a:stretch>
            <a:fillRect/>
          </a:stretch>
        </p:blipFill>
        <p:spPr>
          <a:xfrm>
            <a:off x="6623602" y="2102597"/>
            <a:ext cx="1855764" cy="3299136"/>
          </a:xfrm>
          <a:prstGeom prst="rect">
            <a:avLst/>
          </a:prstGeom>
        </p:spPr>
      </p:pic>
      <p:pic>
        <p:nvPicPr>
          <p:cNvPr id="18" name="Grafik 17">
            <a:extLst>
              <a:ext uri="{FF2B5EF4-FFF2-40B4-BE49-F238E27FC236}">
                <a16:creationId xmlns:a16="http://schemas.microsoft.com/office/drawing/2014/main" id="{FC5358DF-2ED3-0602-2036-B56127F3F383}"/>
              </a:ext>
            </a:extLst>
          </p:cNvPr>
          <p:cNvPicPr>
            <a:picLocks noChangeAspect="1"/>
          </p:cNvPicPr>
          <p:nvPr/>
        </p:nvPicPr>
        <p:blipFill rotWithShape="1">
          <a:blip r:embed="rId3"/>
          <a:srcRect l="39440" t="12704" r="36822" b="49235"/>
          <a:stretch/>
        </p:blipFill>
        <p:spPr>
          <a:xfrm>
            <a:off x="9166988" y="2484455"/>
            <a:ext cx="1964206" cy="2421425"/>
          </a:xfrm>
          <a:prstGeom prst="rect">
            <a:avLst/>
          </a:prstGeom>
        </p:spPr>
      </p:pic>
      <p:sp>
        <p:nvSpPr>
          <p:cNvPr id="21" name="Textfeld 20">
            <a:extLst>
              <a:ext uri="{FF2B5EF4-FFF2-40B4-BE49-F238E27FC236}">
                <a16:creationId xmlns:a16="http://schemas.microsoft.com/office/drawing/2014/main" id="{AABEBFC3-C4C0-8413-EA1F-FCDDA94095AF}"/>
              </a:ext>
            </a:extLst>
          </p:cNvPr>
          <p:cNvSpPr txBox="1"/>
          <p:nvPr/>
        </p:nvSpPr>
        <p:spPr>
          <a:xfrm>
            <a:off x="6966923" y="5538658"/>
            <a:ext cx="3454548" cy="246221"/>
          </a:xfrm>
          <a:prstGeom prst="rect">
            <a:avLst/>
          </a:prstGeom>
          <a:noFill/>
        </p:spPr>
        <p:txBody>
          <a:bodyPr wrap="square" rtlCol="0">
            <a:spAutoFit/>
          </a:bodyPr>
          <a:lstStyle/>
          <a:p>
            <a:r>
              <a:rPr lang="de-DE" sz="1000" dirty="0"/>
              <a:t>Foto: Tanja Voss; Kirchenfenster in Osnabrück und auf Rügen</a:t>
            </a:r>
          </a:p>
        </p:txBody>
      </p:sp>
    </p:spTree>
    <p:extLst>
      <p:ext uri="{BB962C8B-B14F-4D97-AF65-F5344CB8AC3E}">
        <p14:creationId xmlns:p14="http://schemas.microsoft.com/office/powerpoint/2010/main" val="2292921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960B4A-66D4-0716-6867-CA1618C02A0A}"/>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Kirchenraum innen</a:t>
            </a:r>
            <a:endParaRPr lang="de-DE" u="sng" dirty="0"/>
          </a:p>
        </p:txBody>
      </p:sp>
      <p:sp>
        <p:nvSpPr>
          <p:cNvPr id="3" name="Inhaltsplatzhalter 2">
            <a:extLst>
              <a:ext uri="{FF2B5EF4-FFF2-40B4-BE49-F238E27FC236}">
                <a16:creationId xmlns:a16="http://schemas.microsoft.com/office/drawing/2014/main" id="{6DEA93D3-87DD-1FED-CD60-FB7D434F4ACC}"/>
              </a:ext>
            </a:extLst>
          </p:cNvPr>
          <p:cNvSpPr>
            <a:spLocks noGrp="1"/>
          </p:cNvSpPr>
          <p:nvPr>
            <p:ph sz="half" idx="1"/>
          </p:nvPr>
        </p:nvSpPr>
        <p:spPr>
          <a:xfrm>
            <a:off x="838200" y="2177456"/>
            <a:ext cx="5097780" cy="3795748"/>
          </a:xfrm>
        </p:spPr>
        <p:txBody>
          <a:bodyPr>
            <a:normAutofit/>
          </a:bodyPr>
          <a:lstStyle/>
          <a:p>
            <a:r>
              <a:rPr lang="de-DE" sz="3600" dirty="0"/>
              <a:t>Licht</a:t>
            </a:r>
          </a:p>
          <a:p>
            <a:pPr marL="0" indent="0">
              <a:buNone/>
            </a:pPr>
            <a:r>
              <a:rPr lang="de-DE" sz="2200" dirty="0"/>
              <a:t>Finde den größten Kerzenständer in der Kirche. </a:t>
            </a:r>
          </a:p>
          <a:p>
            <a:pPr marL="0" indent="0">
              <a:buNone/>
            </a:pPr>
            <a:endParaRPr lang="de-DE" sz="2200" dirty="0"/>
          </a:p>
          <a:p>
            <a:pPr lvl="1"/>
            <a:r>
              <a:rPr lang="de-DE" sz="2200" dirty="0"/>
              <a:t>Wie viele Kerzen passen dort drauf? </a:t>
            </a:r>
          </a:p>
          <a:p>
            <a:pPr lvl="1"/>
            <a:r>
              <a:rPr lang="de-DE" sz="2200" dirty="0"/>
              <a:t>Hole dein Teelicht. Suche dir auf dem Kerzenständer einen Platz. Zünde das Teelicht an.</a:t>
            </a:r>
          </a:p>
          <a:p>
            <a:pPr lvl="1"/>
            <a:r>
              <a:rPr lang="de-DE" sz="2200" dirty="0"/>
              <a:t>Summe oder singe das Lied, was wir in der Schule gelernt haben.</a:t>
            </a:r>
          </a:p>
        </p:txBody>
      </p:sp>
      <p:sp>
        <p:nvSpPr>
          <p:cNvPr id="4" name="Inhaltsplatzhalter 3">
            <a:extLst>
              <a:ext uri="{FF2B5EF4-FFF2-40B4-BE49-F238E27FC236}">
                <a16:creationId xmlns:a16="http://schemas.microsoft.com/office/drawing/2014/main" id="{A7B646B6-B94D-E63F-5C8F-CDD08903E3DD}"/>
              </a:ext>
            </a:extLst>
          </p:cNvPr>
          <p:cNvSpPr>
            <a:spLocks noGrp="1"/>
          </p:cNvSpPr>
          <p:nvPr>
            <p:ph sz="half" idx="2"/>
          </p:nvPr>
        </p:nvSpPr>
        <p:spPr>
          <a:xfrm>
            <a:off x="6256020" y="2177456"/>
            <a:ext cx="5097780" cy="3795748"/>
          </a:xfrm>
        </p:spPr>
        <p:txBody>
          <a:bodyPr>
            <a:normAutofit/>
          </a:bodyPr>
          <a:lstStyle/>
          <a:p>
            <a:endParaRPr lang="de-DE" sz="2400" dirty="0"/>
          </a:p>
          <a:p>
            <a:r>
              <a:rPr lang="de-DE" sz="2400" dirty="0"/>
              <a:t>Lied: Das wünsch ich sehr / </a:t>
            </a:r>
            <a:r>
              <a:rPr lang="de-DE" sz="2400" dirty="0" err="1"/>
              <a:t>Jöcker</a:t>
            </a:r>
            <a:endParaRPr lang="de-DE" sz="2400" dirty="0"/>
          </a:p>
          <a:p>
            <a:pPr marL="0" indent="0">
              <a:buNone/>
            </a:pPr>
            <a:r>
              <a:rPr lang="de-DE" sz="2400" b="1" dirty="0">
                <a:effectLst/>
                <a:latin typeface="Montserrat" pitchFamily="2" charset="77"/>
              </a:rPr>
              <a:t>	Das </a:t>
            </a:r>
            <a:r>
              <a:rPr lang="de-DE" sz="2400" b="1" dirty="0" err="1">
                <a:effectLst/>
                <a:latin typeface="Montserrat" pitchFamily="2" charset="77"/>
              </a:rPr>
              <a:t>wünsch</a:t>
            </a:r>
            <a:r>
              <a:rPr lang="de-DE" sz="2400" b="1" dirty="0">
                <a:effectLst/>
                <a:latin typeface="Montserrat" pitchFamily="2" charset="77"/>
              </a:rPr>
              <a:t> ich sehr </a:t>
            </a:r>
            <a:br>
              <a:rPr lang="de-DE" sz="2400" dirty="0">
                <a:effectLst/>
                <a:latin typeface="Montserrat" panose="020F0502020204030204" pitchFamily="34" charset="0"/>
              </a:rPr>
            </a:br>
            <a:r>
              <a:rPr lang="de-DE" sz="2400" dirty="0">
                <a:effectLst/>
                <a:latin typeface="Montserrat" panose="020F0502020204030204" pitchFamily="34" charset="0"/>
              </a:rPr>
              <a:t>	Das </a:t>
            </a:r>
            <a:r>
              <a:rPr lang="de-DE" sz="2400" dirty="0" err="1">
                <a:effectLst/>
                <a:latin typeface="Montserrat" panose="020F0502020204030204" pitchFamily="34" charset="0"/>
              </a:rPr>
              <a:t>wünsch</a:t>
            </a:r>
            <a:r>
              <a:rPr lang="de-DE" sz="2400" dirty="0">
                <a:effectLst/>
                <a:latin typeface="Montserrat" panose="020F0502020204030204" pitchFamily="34" charset="0"/>
              </a:rPr>
              <a:t> ich sehr,</a:t>
            </a:r>
            <a:br>
              <a:rPr lang="de-DE" sz="2400" dirty="0">
                <a:effectLst/>
                <a:latin typeface="Montserrat" panose="020F0502020204030204" pitchFamily="34" charset="0"/>
              </a:rPr>
            </a:br>
            <a:r>
              <a:rPr lang="de-DE" sz="2400" dirty="0">
                <a:effectLst/>
                <a:latin typeface="Montserrat" panose="020F0502020204030204" pitchFamily="34" charset="0"/>
              </a:rPr>
              <a:t>	dass immer einer bei 		mir/dir </a:t>
            </a:r>
            <a:r>
              <a:rPr lang="de-DE" sz="2400" dirty="0" err="1">
                <a:effectLst/>
                <a:latin typeface="Montserrat" panose="020F0502020204030204" pitchFamily="34" charset="0"/>
              </a:rPr>
              <a:t>wär</a:t>
            </a:r>
            <a:r>
              <a:rPr lang="de-DE" sz="2400" dirty="0">
                <a:effectLst/>
                <a:latin typeface="Montserrat" panose="020F0502020204030204" pitchFamily="34" charset="0"/>
              </a:rPr>
              <a:t>, 	   der lacht 	und spricht: 			</a:t>
            </a:r>
            <a:r>
              <a:rPr lang="de-DE" sz="2400" dirty="0" err="1">
                <a:effectLst/>
                <a:latin typeface="Montserrat" panose="020F0502020204030204" pitchFamily="34" charset="0"/>
              </a:rPr>
              <a:t>Fürchte</a:t>
            </a:r>
            <a:r>
              <a:rPr lang="de-DE" sz="2400" dirty="0">
                <a:effectLst/>
                <a:latin typeface="Montserrat" panose="020F0502020204030204" pitchFamily="34" charset="0"/>
              </a:rPr>
              <a:t> dich nicht. </a:t>
            </a:r>
            <a:endParaRPr lang="de-DE" sz="2400" dirty="0"/>
          </a:p>
          <a:p>
            <a:endParaRPr lang="de-DE" sz="2400" dirty="0"/>
          </a:p>
        </p:txBody>
      </p:sp>
      <p:sp>
        <p:nvSpPr>
          <p:cNvPr id="7" name="Fußzeilenplatzhalter 6">
            <a:extLst>
              <a:ext uri="{FF2B5EF4-FFF2-40B4-BE49-F238E27FC236}">
                <a16:creationId xmlns:a16="http://schemas.microsoft.com/office/drawing/2014/main" id="{D55D35AE-D124-623B-31E7-EB771F3D4ED7}"/>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A74174A2-F644-AD37-2020-BA88E3A0BEDB}"/>
              </a:ext>
            </a:extLst>
          </p:cNvPr>
          <p:cNvSpPr>
            <a:spLocks noGrp="1"/>
          </p:cNvSpPr>
          <p:nvPr>
            <p:ph type="sldNum" sz="quarter" idx="12"/>
          </p:nvPr>
        </p:nvSpPr>
        <p:spPr/>
        <p:txBody>
          <a:bodyPr/>
          <a:lstStyle/>
          <a:p>
            <a:fld id="{DA753079-08D3-2647-BADB-17D258555B30}" type="slidenum">
              <a:rPr lang="de-DE" smtClean="0"/>
              <a:t>16</a:t>
            </a:fld>
            <a:endParaRPr lang="de-DE"/>
          </a:p>
        </p:txBody>
      </p:sp>
    </p:spTree>
    <p:extLst>
      <p:ext uri="{BB962C8B-B14F-4D97-AF65-F5344CB8AC3E}">
        <p14:creationId xmlns:p14="http://schemas.microsoft.com/office/powerpoint/2010/main" val="4133565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960B4A-66D4-0716-6867-CA1618C02A0A}"/>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Kirchenraum innen</a:t>
            </a:r>
            <a:endParaRPr lang="de-DE" u="sng" dirty="0"/>
          </a:p>
        </p:txBody>
      </p:sp>
      <p:sp>
        <p:nvSpPr>
          <p:cNvPr id="3" name="Inhaltsplatzhalter 2">
            <a:extLst>
              <a:ext uri="{FF2B5EF4-FFF2-40B4-BE49-F238E27FC236}">
                <a16:creationId xmlns:a16="http://schemas.microsoft.com/office/drawing/2014/main" id="{6DEA93D3-87DD-1FED-CD60-FB7D434F4ACC}"/>
              </a:ext>
            </a:extLst>
          </p:cNvPr>
          <p:cNvSpPr>
            <a:spLocks noGrp="1"/>
          </p:cNvSpPr>
          <p:nvPr>
            <p:ph sz="half" idx="1"/>
          </p:nvPr>
        </p:nvSpPr>
        <p:spPr>
          <a:xfrm>
            <a:off x="838200" y="2177456"/>
            <a:ext cx="5097780" cy="3795748"/>
          </a:xfrm>
        </p:spPr>
        <p:txBody>
          <a:bodyPr>
            <a:normAutofit lnSpcReduction="10000"/>
          </a:bodyPr>
          <a:lstStyle/>
          <a:p>
            <a:r>
              <a:rPr lang="de-DE" sz="3600" dirty="0"/>
              <a:t>Wasser</a:t>
            </a:r>
          </a:p>
          <a:p>
            <a:pPr marL="0" indent="0">
              <a:buNone/>
            </a:pPr>
            <a:r>
              <a:rPr lang="de-DE" sz="2200" dirty="0"/>
              <a:t>Wo befindet sich überall in der Kirche Wasser?</a:t>
            </a:r>
          </a:p>
          <a:p>
            <a:pPr marL="0" indent="0">
              <a:buNone/>
            </a:pPr>
            <a:r>
              <a:rPr lang="de-DE" sz="2200" dirty="0"/>
              <a:t>Oder wo in der Kirche wird man an Wasser erinnert?</a:t>
            </a:r>
          </a:p>
          <a:p>
            <a:pPr marL="0" indent="0">
              <a:buNone/>
            </a:pPr>
            <a:endParaRPr lang="de-DE" sz="2200" dirty="0"/>
          </a:p>
          <a:p>
            <a:pPr lvl="1"/>
            <a:r>
              <a:rPr lang="de-DE" sz="2200" dirty="0"/>
              <a:t>Fotografiere die Orte!</a:t>
            </a:r>
          </a:p>
          <a:p>
            <a:pPr lvl="1"/>
            <a:r>
              <a:rPr lang="de-DE" sz="2200" dirty="0"/>
              <a:t>Stelle sie auf dein eBook und schreibe auf, wozu sie da sein könnten.</a:t>
            </a:r>
          </a:p>
        </p:txBody>
      </p:sp>
      <p:pic>
        <p:nvPicPr>
          <p:cNvPr id="6" name="Inhaltsplatzhalter 5" descr="Ein Bild, das Gelände, Im Haus, Boden, Waschbecken enthält.&#10;&#10;Automatisch generierte Beschreibung">
            <a:extLst>
              <a:ext uri="{FF2B5EF4-FFF2-40B4-BE49-F238E27FC236}">
                <a16:creationId xmlns:a16="http://schemas.microsoft.com/office/drawing/2014/main" id="{F3DB9F55-E39E-956D-9A5D-4B8133941882}"/>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8413485" y="1455559"/>
            <a:ext cx="2743199" cy="3707841"/>
          </a:xfrm>
        </p:spPr>
      </p:pic>
      <p:sp>
        <p:nvSpPr>
          <p:cNvPr id="7" name="Fußzeilenplatzhalter 6">
            <a:extLst>
              <a:ext uri="{FF2B5EF4-FFF2-40B4-BE49-F238E27FC236}">
                <a16:creationId xmlns:a16="http://schemas.microsoft.com/office/drawing/2014/main" id="{B3D2F3E1-D10A-13D8-B9B4-DC36D43D43B4}"/>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84858C4A-57FD-A3C1-651C-BB9621089D8A}"/>
              </a:ext>
            </a:extLst>
          </p:cNvPr>
          <p:cNvSpPr>
            <a:spLocks noGrp="1"/>
          </p:cNvSpPr>
          <p:nvPr>
            <p:ph type="sldNum" sz="quarter" idx="12"/>
          </p:nvPr>
        </p:nvSpPr>
        <p:spPr/>
        <p:txBody>
          <a:bodyPr/>
          <a:lstStyle/>
          <a:p>
            <a:fld id="{DA753079-08D3-2647-BADB-17D258555B30}" type="slidenum">
              <a:rPr lang="de-DE" smtClean="0"/>
              <a:t>17</a:t>
            </a:fld>
            <a:endParaRPr lang="de-DE"/>
          </a:p>
        </p:txBody>
      </p:sp>
      <p:sp>
        <p:nvSpPr>
          <p:cNvPr id="9" name="Textfeld 8">
            <a:extLst>
              <a:ext uri="{FF2B5EF4-FFF2-40B4-BE49-F238E27FC236}">
                <a16:creationId xmlns:a16="http://schemas.microsoft.com/office/drawing/2014/main" id="{A88FD319-0D55-EDDB-609E-43C96C59F013}"/>
              </a:ext>
            </a:extLst>
          </p:cNvPr>
          <p:cNvSpPr txBox="1"/>
          <p:nvPr/>
        </p:nvSpPr>
        <p:spPr>
          <a:xfrm>
            <a:off x="8413485" y="4673669"/>
            <a:ext cx="2743199" cy="369332"/>
          </a:xfrm>
          <a:prstGeom prst="rect">
            <a:avLst/>
          </a:prstGeom>
          <a:noFill/>
        </p:spPr>
        <p:txBody>
          <a:bodyPr wrap="square" rtlCol="0">
            <a:spAutoFit/>
          </a:bodyPr>
          <a:lstStyle/>
          <a:p>
            <a:r>
              <a:rPr lang="de-DE" sz="900"/>
              <a:t>"</a:t>
            </a:r>
            <a:r>
              <a:rPr lang="de-DE" sz="900">
                <a:hlinkClick r:id="rId3" tooltip="https://www.tutory.de/bereitstellung/dokument/fb10ecc0"/>
              </a:rPr>
              <a:t>Dieses Foto</a:t>
            </a:r>
            <a:r>
              <a:rPr lang="de-DE" sz="900"/>
              <a:t>" von Unbekannter Autor ist lizenziert gemäß </a:t>
            </a:r>
            <a:r>
              <a:rPr lang="de-DE" sz="900">
                <a:hlinkClick r:id="rId4" tooltip="https://creativecommons.org/licenses/by-sa/3.0/"/>
              </a:rPr>
              <a:t>CC BY-SA</a:t>
            </a:r>
            <a:endParaRPr lang="de-DE" sz="900"/>
          </a:p>
        </p:txBody>
      </p:sp>
    </p:spTree>
    <p:extLst>
      <p:ext uri="{BB962C8B-B14F-4D97-AF65-F5344CB8AC3E}">
        <p14:creationId xmlns:p14="http://schemas.microsoft.com/office/powerpoint/2010/main" val="2297006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960B4A-66D4-0716-6867-CA1618C02A0A}"/>
              </a:ext>
            </a:extLst>
          </p:cNvPr>
          <p:cNvSpPr>
            <a:spLocks noGrp="1"/>
          </p:cNvSpPr>
          <p:nvPr>
            <p:ph type="title"/>
          </p:nvPr>
        </p:nvSpPr>
        <p:spPr>
          <a:xfrm>
            <a:off x="838200" y="668377"/>
            <a:ext cx="10515600" cy="1325563"/>
          </a:xfrm>
        </p:spPr>
        <p:txBody>
          <a:bodyPr>
            <a:normAutofit/>
          </a:bodyPr>
          <a:lstStyle/>
          <a:p>
            <a:r>
              <a:rPr lang="de-DE" u="sng" dirty="0">
                <a:latin typeface="Arial" panose="020B0604020202020204" pitchFamily="34" charset="0"/>
                <a:cs typeface="Arial" panose="020B0604020202020204" pitchFamily="34" charset="0"/>
              </a:rPr>
              <a:t>Kirchenraum innen</a:t>
            </a:r>
            <a:endParaRPr lang="de-DE" u="sng" dirty="0"/>
          </a:p>
        </p:txBody>
      </p:sp>
      <p:sp>
        <p:nvSpPr>
          <p:cNvPr id="3" name="Inhaltsplatzhalter 2">
            <a:extLst>
              <a:ext uri="{FF2B5EF4-FFF2-40B4-BE49-F238E27FC236}">
                <a16:creationId xmlns:a16="http://schemas.microsoft.com/office/drawing/2014/main" id="{6DEA93D3-87DD-1FED-CD60-FB7D434F4ACC}"/>
              </a:ext>
            </a:extLst>
          </p:cNvPr>
          <p:cNvSpPr>
            <a:spLocks noGrp="1"/>
          </p:cNvSpPr>
          <p:nvPr>
            <p:ph sz="half" idx="1"/>
          </p:nvPr>
        </p:nvSpPr>
        <p:spPr>
          <a:xfrm>
            <a:off x="838200" y="2177456"/>
            <a:ext cx="5097780" cy="3795748"/>
          </a:xfrm>
        </p:spPr>
        <p:txBody>
          <a:bodyPr>
            <a:normAutofit/>
          </a:bodyPr>
          <a:lstStyle/>
          <a:p>
            <a:r>
              <a:rPr lang="de-DE" sz="2400" dirty="0"/>
              <a:t>Meine </a:t>
            </a:r>
            <a:r>
              <a:rPr lang="de-DE" sz="3600" dirty="0"/>
              <a:t>Gedanken</a:t>
            </a:r>
          </a:p>
          <a:p>
            <a:endParaRPr lang="de-DE" sz="2400" dirty="0"/>
          </a:p>
          <a:p>
            <a:pPr marL="457200" lvl="1" indent="0">
              <a:buNone/>
            </a:pPr>
            <a:r>
              <a:rPr lang="de-DE" dirty="0"/>
              <a:t>Schreibe auf:</a:t>
            </a:r>
          </a:p>
          <a:p>
            <a:pPr lvl="1"/>
            <a:r>
              <a:rPr lang="de-DE" dirty="0"/>
              <a:t>Das fand ich schön.</a:t>
            </a:r>
          </a:p>
          <a:p>
            <a:pPr lvl="1"/>
            <a:r>
              <a:rPr lang="de-DE" dirty="0"/>
              <a:t>Das verstehe ich nicht. Ich habe eine Frage dazu.</a:t>
            </a:r>
          </a:p>
          <a:p>
            <a:pPr lvl="1"/>
            <a:r>
              <a:rPr lang="de-DE" dirty="0"/>
              <a:t>Das fand ich komisch.</a:t>
            </a:r>
          </a:p>
          <a:p>
            <a:pPr marL="0" indent="0">
              <a:buNone/>
            </a:pPr>
            <a:endParaRPr lang="de-DE" sz="2400" dirty="0"/>
          </a:p>
        </p:txBody>
      </p:sp>
      <p:pic>
        <p:nvPicPr>
          <p:cNvPr id="11" name="Inhaltsplatzhalter 10" descr="Ein Bild, das Clipart, Kreis, Kreativität, Schwarzweiß enthält.&#10;&#10;Automatisch generierte Beschreibung">
            <a:extLst>
              <a:ext uri="{FF2B5EF4-FFF2-40B4-BE49-F238E27FC236}">
                <a16:creationId xmlns:a16="http://schemas.microsoft.com/office/drawing/2014/main" id="{711CD8EE-93FF-BECF-50E2-281C21515BAB}"/>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6970474" y="2178050"/>
            <a:ext cx="3669189" cy="3795713"/>
          </a:xfrm>
        </p:spPr>
      </p:pic>
      <p:sp>
        <p:nvSpPr>
          <p:cNvPr id="7" name="Fußzeilenplatzhalter 6">
            <a:extLst>
              <a:ext uri="{FF2B5EF4-FFF2-40B4-BE49-F238E27FC236}">
                <a16:creationId xmlns:a16="http://schemas.microsoft.com/office/drawing/2014/main" id="{2E6E5E51-2468-FB42-2378-75667885B73E}"/>
              </a:ext>
            </a:extLst>
          </p:cNvPr>
          <p:cNvSpPr>
            <a:spLocks noGrp="1"/>
          </p:cNvSpPr>
          <p:nvPr>
            <p:ph type="ftr" sz="quarter" idx="11"/>
          </p:nvPr>
        </p:nvSpPr>
        <p:spPr/>
        <p:txBody>
          <a:bodyPr/>
          <a:lstStyle/>
          <a:p>
            <a:r>
              <a:rPr lang="de-DE" sz="1600" dirty="0"/>
              <a:t>Kirche bewegt - Tanja Voss</a:t>
            </a:r>
          </a:p>
        </p:txBody>
      </p:sp>
      <p:sp>
        <p:nvSpPr>
          <p:cNvPr id="8" name="Foliennummernplatzhalter 7">
            <a:extLst>
              <a:ext uri="{FF2B5EF4-FFF2-40B4-BE49-F238E27FC236}">
                <a16:creationId xmlns:a16="http://schemas.microsoft.com/office/drawing/2014/main" id="{C9F7D045-E9F9-2E61-078D-B41ACCF68A07}"/>
              </a:ext>
            </a:extLst>
          </p:cNvPr>
          <p:cNvSpPr>
            <a:spLocks noGrp="1"/>
          </p:cNvSpPr>
          <p:nvPr>
            <p:ph type="sldNum" sz="quarter" idx="12"/>
          </p:nvPr>
        </p:nvSpPr>
        <p:spPr/>
        <p:txBody>
          <a:bodyPr/>
          <a:lstStyle/>
          <a:p>
            <a:fld id="{DA753079-08D3-2647-BADB-17D258555B30}" type="slidenum">
              <a:rPr lang="de-DE" smtClean="0"/>
              <a:t>18</a:t>
            </a:fld>
            <a:endParaRPr lang="de-DE"/>
          </a:p>
        </p:txBody>
      </p:sp>
    </p:spTree>
    <p:extLst>
      <p:ext uri="{BB962C8B-B14F-4D97-AF65-F5344CB8AC3E}">
        <p14:creationId xmlns:p14="http://schemas.microsoft.com/office/powerpoint/2010/main" val="14817323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1214</Words>
  <Application>Microsoft Office PowerPoint</Application>
  <PresentationFormat>Breitbild</PresentationFormat>
  <Paragraphs>188</Paragraphs>
  <Slides>18</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18</vt:i4>
      </vt:variant>
    </vt:vector>
  </HeadingPairs>
  <TitlesOfParts>
    <vt:vector size="24" baseType="lpstr">
      <vt:lpstr>Meiryo</vt:lpstr>
      <vt:lpstr>Arial</vt:lpstr>
      <vt:lpstr>Calibri</vt:lpstr>
      <vt:lpstr>Calibri Light</vt:lpstr>
      <vt:lpstr>Montserrat</vt:lpstr>
      <vt:lpstr>Office</vt:lpstr>
      <vt:lpstr>Wir erkunden unser Gotteshaus</vt:lpstr>
      <vt:lpstr>Handreichungen für den / die LehrerIn</vt:lpstr>
      <vt:lpstr>Handreichungen für den / die LehrerIn didaktische und methodische Ideen</vt:lpstr>
      <vt:lpstr> Kirche von außen</vt:lpstr>
      <vt:lpstr>Kirche von außen</vt:lpstr>
      <vt:lpstr>Kirche von außen</vt:lpstr>
      <vt:lpstr>Kirchenraum innen</vt:lpstr>
      <vt:lpstr>Kirchenraum innen</vt:lpstr>
      <vt:lpstr>Kirchenraum innen</vt:lpstr>
      <vt:lpstr>Kirchenraum innen</vt:lpstr>
      <vt:lpstr>Kirchenraum innen</vt:lpstr>
      <vt:lpstr>Kirchenraum innen</vt:lpstr>
      <vt:lpstr>Kirchenraum innen</vt:lpstr>
      <vt:lpstr>Kirchenraum innen</vt:lpstr>
      <vt:lpstr>Kirchenraum innen</vt:lpstr>
      <vt:lpstr>Kirchenraum innen</vt:lpstr>
      <vt:lpstr>Kirchenraum innen</vt:lpstr>
      <vt:lpstr>Kirchenraum innen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 erkunden unsere Kirche</dc:title>
  <dc:creator>Tanja Voss</dc:creator>
  <cp:lastModifiedBy>Sonnenburg, Lena</cp:lastModifiedBy>
  <cp:revision>15</cp:revision>
  <dcterms:created xsi:type="dcterms:W3CDTF">2024-03-01T08:51:48Z</dcterms:created>
  <dcterms:modified xsi:type="dcterms:W3CDTF">2024-04-09T11:51:17Z</dcterms:modified>
</cp:coreProperties>
</file>